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7"/>
  </p:notesMasterIdLst>
  <p:sldIdLst>
    <p:sldId id="279" r:id="rId2"/>
    <p:sldId id="381" r:id="rId3"/>
    <p:sldId id="281" r:id="rId4"/>
    <p:sldId id="278" r:id="rId5"/>
    <p:sldId id="256" r:id="rId6"/>
    <p:sldId id="257" r:id="rId7"/>
    <p:sldId id="258" r:id="rId8"/>
    <p:sldId id="259" r:id="rId9"/>
    <p:sldId id="260" r:id="rId10"/>
    <p:sldId id="261" r:id="rId11"/>
    <p:sldId id="360" r:id="rId12"/>
    <p:sldId id="370"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82" r:id="rId28"/>
    <p:sldId id="283" r:id="rId29"/>
    <p:sldId id="284" r:id="rId30"/>
    <p:sldId id="285" r:id="rId31"/>
    <p:sldId id="286" r:id="rId32"/>
    <p:sldId id="328" r:id="rId33"/>
    <p:sldId id="310" r:id="rId34"/>
    <p:sldId id="287" r:id="rId35"/>
    <p:sldId id="288" r:id="rId36"/>
    <p:sldId id="344" r:id="rId37"/>
    <p:sldId id="345" r:id="rId38"/>
    <p:sldId id="289" r:id="rId39"/>
    <p:sldId id="290" r:id="rId40"/>
    <p:sldId id="291" r:id="rId41"/>
    <p:sldId id="346" r:id="rId42"/>
    <p:sldId id="347" r:id="rId43"/>
    <p:sldId id="368" r:id="rId44"/>
    <p:sldId id="361" r:id="rId45"/>
    <p:sldId id="374" r:id="rId46"/>
    <p:sldId id="358" r:id="rId47"/>
    <p:sldId id="359" r:id="rId48"/>
    <p:sldId id="375" r:id="rId49"/>
    <p:sldId id="384" r:id="rId50"/>
    <p:sldId id="357" r:id="rId51"/>
    <p:sldId id="292" r:id="rId52"/>
    <p:sldId id="293" r:id="rId53"/>
    <p:sldId id="343" r:id="rId54"/>
    <p:sldId id="392" r:id="rId55"/>
    <p:sldId id="403" r:id="rId56"/>
    <p:sldId id="404" r:id="rId57"/>
    <p:sldId id="405" r:id="rId58"/>
    <p:sldId id="341" r:id="rId59"/>
    <p:sldId id="355" r:id="rId60"/>
    <p:sldId id="366" r:id="rId61"/>
    <p:sldId id="377" r:id="rId62"/>
    <p:sldId id="385" r:id="rId63"/>
    <p:sldId id="363" r:id="rId64"/>
    <p:sldId id="364" r:id="rId65"/>
    <p:sldId id="386" r:id="rId66"/>
    <p:sldId id="396" r:id="rId67"/>
    <p:sldId id="397" r:id="rId68"/>
    <p:sldId id="407" r:id="rId69"/>
    <p:sldId id="408" r:id="rId70"/>
    <p:sldId id="294" r:id="rId71"/>
    <p:sldId id="295" r:id="rId72"/>
    <p:sldId id="354" r:id="rId73"/>
    <p:sldId id="337" r:id="rId74"/>
    <p:sldId id="349" r:id="rId75"/>
    <p:sldId id="390" r:id="rId76"/>
    <p:sldId id="365" r:id="rId77"/>
    <p:sldId id="338" r:id="rId78"/>
    <p:sldId id="339" r:id="rId79"/>
    <p:sldId id="340" r:id="rId80"/>
    <p:sldId id="387" r:id="rId81"/>
    <p:sldId id="324" r:id="rId82"/>
    <p:sldId id="312" r:id="rId83"/>
    <p:sldId id="401" r:id="rId84"/>
    <p:sldId id="296" r:id="rId85"/>
    <p:sldId id="297" r:id="rId86"/>
    <p:sldId id="298" r:id="rId87"/>
    <p:sldId id="331" r:id="rId88"/>
    <p:sldId id="326" r:id="rId89"/>
    <p:sldId id="299" r:id="rId90"/>
    <p:sldId id="300" r:id="rId91"/>
    <p:sldId id="399" r:id="rId92"/>
    <p:sldId id="301" r:id="rId93"/>
    <p:sldId id="302" r:id="rId94"/>
    <p:sldId id="303" r:id="rId95"/>
    <p:sldId id="304" r:id="rId96"/>
    <p:sldId id="400" r:id="rId97"/>
    <p:sldId id="305" r:id="rId98"/>
    <p:sldId id="307" r:id="rId99"/>
    <p:sldId id="327" r:id="rId100"/>
    <p:sldId id="351" r:id="rId101"/>
    <p:sldId id="308" r:id="rId102"/>
    <p:sldId id="409" r:id="rId103"/>
    <p:sldId id="410" r:id="rId104"/>
    <p:sldId id="411" r:id="rId105"/>
    <p:sldId id="412" r:id="rId106"/>
    <p:sldId id="309" r:id="rId107"/>
    <p:sldId id="372" r:id="rId108"/>
    <p:sldId id="391" r:id="rId109"/>
    <p:sldId id="380" r:id="rId110"/>
    <p:sldId id="329" r:id="rId111"/>
    <p:sldId id="413" r:id="rId112"/>
    <p:sldId id="383" r:id="rId113"/>
    <p:sldId id="369" r:id="rId114"/>
    <p:sldId id="330" r:id="rId115"/>
    <p:sldId id="311" r:id="rId116"/>
  </p:sldIdLst>
  <p:sldSz cx="9144000" cy="6858000" type="screen4x3"/>
  <p:notesSz cx="6858000" cy="9144000"/>
  <p:defaultTextStyle>
    <a:defPPr>
      <a:defRPr lang="en-US"/>
    </a:defPPr>
    <a:lvl1pPr algn="l" rtl="0" eaLnBrk="0" fontAlgn="base" hangingPunct="0">
      <a:spcBef>
        <a:spcPct val="0"/>
      </a:spcBef>
      <a:spcAft>
        <a:spcPct val="0"/>
      </a:spcAft>
      <a:defRPr b="1" kern="1200">
        <a:solidFill>
          <a:srgbClr val="000099"/>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rgbClr val="000099"/>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rgbClr val="000099"/>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rgbClr val="000099"/>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rgbClr val="000099"/>
        </a:solidFill>
        <a:latin typeface="Arial" panose="020B0604020202020204" pitchFamily="34" charset="0"/>
        <a:ea typeface="+mn-ea"/>
        <a:cs typeface="+mn-cs"/>
      </a:defRPr>
    </a:lvl5pPr>
    <a:lvl6pPr marL="2286000" algn="l" defTabSz="914400" rtl="0" eaLnBrk="1" latinLnBrk="0" hangingPunct="1">
      <a:defRPr b="1" kern="1200">
        <a:solidFill>
          <a:srgbClr val="000099"/>
        </a:solidFill>
        <a:latin typeface="Arial" panose="020B0604020202020204" pitchFamily="34" charset="0"/>
        <a:ea typeface="+mn-ea"/>
        <a:cs typeface="+mn-cs"/>
      </a:defRPr>
    </a:lvl6pPr>
    <a:lvl7pPr marL="2743200" algn="l" defTabSz="914400" rtl="0" eaLnBrk="1" latinLnBrk="0" hangingPunct="1">
      <a:defRPr b="1" kern="1200">
        <a:solidFill>
          <a:srgbClr val="000099"/>
        </a:solidFill>
        <a:latin typeface="Arial" panose="020B0604020202020204" pitchFamily="34" charset="0"/>
        <a:ea typeface="+mn-ea"/>
        <a:cs typeface="+mn-cs"/>
      </a:defRPr>
    </a:lvl7pPr>
    <a:lvl8pPr marL="3200400" algn="l" defTabSz="914400" rtl="0" eaLnBrk="1" latinLnBrk="0" hangingPunct="1">
      <a:defRPr b="1" kern="1200">
        <a:solidFill>
          <a:srgbClr val="000099"/>
        </a:solidFill>
        <a:latin typeface="Arial" panose="020B0604020202020204" pitchFamily="34" charset="0"/>
        <a:ea typeface="+mn-ea"/>
        <a:cs typeface="+mn-cs"/>
      </a:defRPr>
    </a:lvl8pPr>
    <a:lvl9pPr marL="3657600" algn="l" defTabSz="914400" rtl="0" eaLnBrk="1" latinLnBrk="0" hangingPunct="1">
      <a:defRPr b="1" kern="1200">
        <a:solidFill>
          <a:srgbClr val="000099"/>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Default Section" id="{A65F9BCA-0BF5-4538-B692-50D73321F4C9}">
          <p14:sldIdLst>
            <p14:sldId id="279"/>
            <p14:sldId id="381"/>
            <p14:sldId id="281"/>
          </p14:sldIdLst>
        </p14:section>
        <p14:section name="Dual System" id="{21FC9CCB-08A4-483F-9009-D26C61FCE53F}">
          <p14:sldIdLst>
            <p14:sldId id="278"/>
            <p14:sldId id="256"/>
            <p14:sldId id="257"/>
            <p14:sldId id="258"/>
            <p14:sldId id="259"/>
            <p14:sldId id="260"/>
            <p14:sldId id="261"/>
            <p14:sldId id="360"/>
            <p14:sldId id="370"/>
            <p14:sldId id="264"/>
            <p14:sldId id="265"/>
            <p14:sldId id="266"/>
            <p14:sldId id="267"/>
            <p14:sldId id="268"/>
            <p14:sldId id="269"/>
            <p14:sldId id="270"/>
            <p14:sldId id="271"/>
            <p14:sldId id="272"/>
            <p14:sldId id="273"/>
            <p14:sldId id="274"/>
            <p14:sldId id="275"/>
            <p14:sldId id="276"/>
            <p14:sldId id="277"/>
            <p14:sldId id="282"/>
            <p14:sldId id="283"/>
            <p14:sldId id="284"/>
            <p14:sldId id="285"/>
            <p14:sldId id="286"/>
            <p14:sldId id="328"/>
          </p14:sldIdLst>
        </p14:section>
        <p14:section name="NFHS - USSF Differences" id="{F0C81678-61B0-4F19-A724-0246F2D417DC}">
          <p14:sldIdLst>
            <p14:sldId id="310"/>
          </p14:sldIdLst>
        </p14:section>
        <p14:section name="Rule 1" id="{A0020E8B-6DE8-4401-A40E-3A675F50B499}">
          <p14:sldIdLst>
            <p14:sldId id="287"/>
            <p14:sldId id="288"/>
            <p14:sldId id="344"/>
            <p14:sldId id="345"/>
          </p14:sldIdLst>
        </p14:section>
        <p14:section name="Rule 2" id="{9499EE29-0182-4479-B65E-C2621F0D8225}">
          <p14:sldIdLst>
            <p14:sldId id="289"/>
          </p14:sldIdLst>
        </p14:section>
        <p14:section name="Rule 3" id="{304148EF-6265-46F2-8844-123F8641D43E}">
          <p14:sldIdLst>
            <p14:sldId id="290"/>
            <p14:sldId id="291"/>
            <p14:sldId id="346"/>
            <p14:sldId id="347"/>
            <p14:sldId id="368"/>
            <p14:sldId id="361"/>
            <p14:sldId id="374"/>
            <p14:sldId id="358"/>
            <p14:sldId id="359"/>
            <p14:sldId id="375"/>
            <p14:sldId id="384"/>
            <p14:sldId id="357"/>
            <p14:sldId id="292"/>
          </p14:sldIdLst>
        </p14:section>
        <p14:section name="Rule 4" id="{5EF4DA99-09DF-4CD8-996A-76638C8528B5}">
          <p14:sldIdLst>
            <p14:sldId id="293"/>
            <p14:sldId id="343"/>
            <p14:sldId id="392"/>
            <p14:sldId id="403"/>
            <p14:sldId id="404"/>
            <p14:sldId id="405"/>
            <p14:sldId id="341"/>
            <p14:sldId id="355"/>
            <p14:sldId id="366"/>
            <p14:sldId id="377"/>
            <p14:sldId id="385"/>
            <p14:sldId id="363"/>
            <p14:sldId id="364"/>
            <p14:sldId id="386"/>
            <p14:sldId id="396"/>
            <p14:sldId id="397"/>
            <p14:sldId id="407"/>
            <p14:sldId id="408"/>
          </p14:sldIdLst>
        </p14:section>
        <p14:section name="Rule 5" id="{E89BA5C3-377C-40D1-B8CB-EF36E33A18B0}">
          <p14:sldIdLst>
            <p14:sldId id="294"/>
            <p14:sldId id="295"/>
            <p14:sldId id="354"/>
            <p14:sldId id="337"/>
            <p14:sldId id="349"/>
            <p14:sldId id="390"/>
            <p14:sldId id="365"/>
            <p14:sldId id="338"/>
            <p14:sldId id="339"/>
            <p14:sldId id="340"/>
            <p14:sldId id="387"/>
            <p14:sldId id="324"/>
            <p14:sldId id="312"/>
            <p14:sldId id="401"/>
          </p14:sldIdLst>
        </p14:section>
        <p14:section name="Rule 6" id="{3E02CF95-7A9D-44B8-B1AA-6CD61EA48426}">
          <p14:sldIdLst>
            <p14:sldId id="296"/>
          </p14:sldIdLst>
        </p14:section>
        <p14:section name="Rule 7" id="{54B47A2E-CB13-49F4-926D-0C8A5FB56AD5}">
          <p14:sldIdLst>
            <p14:sldId id="297"/>
            <p14:sldId id="298"/>
            <p14:sldId id="331"/>
            <p14:sldId id="326"/>
            <p14:sldId id="299"/>
          </p14:sldIdLst>
        </p14:section>
        <p14:section name="Rule 8" id="{6F7E4FD9-79A8-4026-A5E3-E64B2EF3A636}">
          <p14:sldIdLst>
            <p14:sldId id="300"/>
            <p14:sldId id="399"/>
          </p14:sldIdLst>
        </p14:section>
        <p14:section name="Rule 9" id="{387C1434-C0E4-4B85-8B75-938B7916F727}">
          <p14:sldIdLst>
            <p14:sldId id="301"/>
            <p14:sldId id="302"/>
          </p14:sldIdLst>
        </p14:section>
        <p14:section name="Rule 10" id="{10651D79-94D2-4753-8C60-848B36D77FD5}">
          <p14:sldIdLst>
            <p14:sldId id="303"/>
          </p14:sldIdLst>
        </p14:section>
        <p14:section name="Rule 11" id="{C21F0931-1F76-4C74-B897-653B975A0277}">
          <p14:sldIdLst>
            <p14:sldId id="304"/>
            <p14:sldId id="400"/>
          </p14:sldIdLst>
        </p14:section>
        <p14:section name="Rule 12" id="{3900C94F-EC3F-453D-A5C2-43EFE25AE223}">
          <p14:sldIdLst>
            <p14:sldId id="305"/>
            <p14:sldId id="307"/>
            <p14:sldId id="327"/>
            <p14:sldId id="351"/>
          </p14:sldIdLst>
        </p14:section>
        <p14:section name="Rule 13" id="{0E1DA4B9-E36B-461D-988C-5B1B579A31BF}">
          <p14:sldIdLst>
            <p14:sldId id="308"/>
            <p14:sldId id="409"/>
            <p14:sldId id="410"/>
            <p14:sldId id="411"/>
            <p14:sldId id="412"/>
          </p14:sldIdLst>
        </p14:section>
        <p14:section name="Rule 14" id="{99001CA0-0890-4C99-A5C0-E19FD6ABC6CD}">
          <p14:sldIdLst>
            <p14:sldId id="309"/>
            <p14:sldId id="372"/>
            <p14:sldId id="391"/>
            <p14:sldId id="380"/>
            <p14:sldId id="329"/>
            <p14:sldId id="413"/>
          </p14:sldIdLst>
        </p14:section>
        <p14:section name="Rule 15 thru 18" id="{9CC60C6C-89BA-4498-A617-BBCFB8741D1F}">
          <p14:sldIdLst>
            <p14:sldId id="383"/>
            <p14:sldId id="369"/>
          </p14:sldIdLst>
        </p14:section>
        <p14:section name="GHSA" id="{BD6FDAA4-2BAE-46F5-816F-4B69709AAF0E}">
          <p14:sldIdLst>
            <p14:sldId id="330"/>
            <p14:sldId id="31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6600"/>
    <a:srgbClr val="CC9900"/>
    <a:srgbClr val="0000FF"/>
    <a:srgbClr val="000000"/>
    <a:srgbClr val="CCCC00"/>
    <a:srgbClr val="FFFF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80258" autoAdjust="0"/>
  </p:normalViewPr>
  <p:slideViewPr>
    <p:cSldViewPr showGuides="1">
      <p:cViewPr varScale="1">
        <p:scale>
          <a:sx n="71" d="100"/>
          <a:sy n="71" d="100"/>
        </p:scale>
        <p:origin x="1866" y="7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66" d="100"/>
        <a:sy n="66" d="100"/>
      </p:scale>
      <p:origin x="0" y="-19608"/>
    </p:cViewPr>
  </p:sorterViewPr>
  <p:notesViewPr>
    <p:cSldViewPr showGuides="1">
      <p:cViewPr varScale="1">
        <p:scale>
          <a:sx n="59" d="100"/>
          <a:sy n="59" d="100"/>
        </p:scale>
        <p:origin x="-174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_rels/viewProps.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slide" Target="slides/slide11.xml"/><Relationship Id="rId1" Type="http://schemas.openxmlformats.org/officeDocument/2006/relationships/slide" Target="slides/slide9.xml"/><Relationship Id="rId5" Type="http://schemas.openxmlformats.org/officeDocument/2006/relationships/slide" Target="slides/slide83.xml"/><Relationship Id="rId4" Type="http://schemas.openxmlformats.org/officeDocument/2006/relationships/slide" Target="slides/slide8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solidFill>
                  <a:schemeClr val="tx1"/>
                </a:solidFill>
                <a:latin typeface="Times New Roman" pitchFamily="18" charset="0"/>
              </a:defRPr>
            </a:lvl1pPr>
          </a:lstStyle>
          <a:p>
            <a:pPr>
              <a:defRPr/>
            </a:pPr>
            <a:endParaRPr lang="en-US" dirty="0"/>
          </a:p>
        </p:txBody>
      </p:sp>
      <p:sp>
        <p:nvSpPr>
          <p:cNvPr id="194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solidFill>
                  <a:schemeClr val="tx1"/>
                </a:solidFill>
                <a:latin typeface="Times New Roman" pitchFamily="18" charset="0"/>
              </a:defRPr>
            </a:lvl1pPr>
          </a:lstStyle>
          <a:p>
            <a:pPr>
              <a:defRPr/>
            </a:pPr>
            <a:endParaRPr lang="en-US" dirty="0"/>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solidFill>
                  <a:schemeClr val="tx1"/>
                </a:solidFill>
                <a:latin typeface="Times New Roman" pitchFamily="18" charset="0"/>
              </a:defRPr>
            </a:lvl1pPr>
          </a:lstStyle>
          <a:p>
            <a:pPr>
              <a:defRPr/>
            </a:pPr>
            <a:endParaRPr lang="en-US" dirty="0"/>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solidFill>
                  <a:schemeClr val="tx1"/>
                </a:solidFill>
                <a:latin typeface="Times New Roman" panose="02020603050405020304" pitchFamily="18" charset="0"/>
              </a:defRPr>
            </a:lvl1pPr>
          </a:lstStyle>
          <a:p>
            <a:pPr>
              <a:defRPr/>
            </a:pPr>
            <a:fld id="{14F62293-EEB0-478E-93ED-9AEC95A1B0B2}" type="slidenum">
              <a:rPr lang="en-US" altLang="en-US"/>
              <a:pPr>
                <a:defRPr/>
              </a:pPr>
              <a:t>‹#›</a:t>
            </a:fld>
            <a:endParaRPr lang="en-US" altLang="en-US" dirty="0"/>
          </a:p>
        </p:txBody>
      </p:sp>
    </p:spTree>
    <p:extLst>
      <p:ext uri="{BB962C8B-B14F-4D97-AF65-F5344CB8AC3E}">
        <p14:creationId xmlns:p14="http://schemas.microsoft.com/office/powerpoint/2010/main" val="25881683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5598CD6-FB4B-4720-BAAE-BA0CE779B9E1}" type="slidenum">
              <a:rPr lang="en-US" altLang="en-US" smtClean="0"/>
              <a:pPr>
                <a:spcBef>
                  <a:spcPct val="0"/>
                </a:spcBef>
              </a:pPr>
              <a:t>1</a:t>
            </a:fld>
            <a:endParaRPr lang="en-US" altLang="en-US" dirty="0" smtClean="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235568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9B0CF98-9501-4A7D-9243-40E987166286}" type="slidenum">
              <a:rPr lang="en-US" altLang="en-US" smtClean="0"/>
              <a:pPr>
                <a:spcBef>
                  <a:spcPct val="0"/>
                </a:spcBef>
              </a:pPr>
              <a:t>10</a:t>
            </a:fld>
            <a:endParaRPr lang="en-US" altLang="en-US" dirty="0"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173273355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extLst>
          </p:cNvPr>
          <p:cNvSpPr>
            <a:spLocks noGrp="1"/>
          </p:cNvSpPr>
          <p:nvPr>
            <p:ph type="body" idx="1"/>
          </p:nvPr>
        </p:nvSpPr>
        <p:spPr/>
        <p:txBody>
          <a:bodyPr/>
          <a:lstStyle/>
          <a:p>
            <a:pPr>
              <a:defRPr/>
            </a:pPr>
            <a:r>
              <a:rPr lang="en-US" b="1" dirty="0"/>
              <a:t>Rule 13-2-3</a:t>
            </a:r>
          </a:p>
          <a:p>
            <a:pPr>
              <a:defRPr/>
            </a:pPr>
            <a:endParaRPr lang="en-US" dirty="0"/>
          </a:p>
          <a:p>
            <a:pPr>
              <a:defRPr/>
            </a:pPr>
            <a:r>
              <a:rPr lang="en-US" dirty="0">
                <a:solidFill>
                  <a:schemeClr val="tx2">
                    <a:lumMod val="75000"/>
                  </a:schemeClr>
                </a:solidFill>
              </a:rPr>
              <a:t>Provides for a penalty for a player(s), coach or bench personnel who enters or leaves the field without permission from the official and does not interfere with play or the official.</a:t>
            </a:r>
          </a:p>
          <a:p>
            <a:pPr>
              <a:defRPr/>
            </a:pPr>
            <a:endParaRPr lang="en-US" dirty="0"/>
          </a:p>
        </p:txBody>
      </p:sp>
      <p:sp>
        <p:nvSpPr>
          <p:cNvPr id="12186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9DC6BAA-18BA-4BB7-A911-FFAEB1B07B81}" type="slidenum">
              <a:rPr lang="en-US" altLang="en-US"/>
              <a:pPr/>
              <a:t>104</a:t>
            </a:fld>
            <a:endParaRPr lang="en-US" altLang="en-US"/>
          </a:p>
        </p:txBody>
      </p:sp>
    </p:spTree>
    <p:extLst>
      <p:ext uri="{BB962C8B-B14F-4D97-AF65-F5344CB8AC3E}">
        <p14:creationId xmlns:p14="http://schemas.microsoft.com/office/powerpoint/2010/main" val="318051667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t>13-2-3:  Free Kick: When Awarded</a:t>
            </a:r>
          </a:p>
          <a:p>
            <a:endParaRPr lang="en-US" altLang="en-US" smtClean="0"/>
          </a:p>
          <a:p>
            <a:r>
              <a:rPr lang="en-US" altLang="en-US" smtClean="0"/>
              <a:t>The Referee should blow the play dead at the appropriate time and award a an indirect free kick to the opposing team where the ball was when the referee stopped play.</a:t>
            </a:r>
          </a:p>
          <a:p>
            <a:endParaRPr lang="en-US" altLang="en-US" smtClean="0"/>
          </a:p>
        </p:txBody>
      </p:sp>
      <p:sp>
        <p:nvSpPr>
          <p:cNvPr id="12288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D702F28-9292-44A1-A879-B3723086FDBC}" type="slidenum">
              <a:rPr lang="en-US" altLang="en-US"/>
              <a:pPr/>
              <a:t>105</a:t>
            </a:fld>
            <a:endParaRPr lang="en-US" altLang="en-US"/>
          </a:p>
        </p:txBody>
      </p:sp>
    </p:spTree>
    <p:extLst>
      <p:ext uri="{BB962C8B-B14F-4D97-AF65-F5344CB8AC3E}">
        <p14:creationId xmlns:p14="http://schemas.microsoft.com/office/powerpoint/2010/main" val="387673995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2A76534-D2F9-486B-8715-94EE3957608C}" type="slidenum">
              <a:rPr lang="en-US" altLang="en-US" smtClean="0"/>
              <a:pPr>
                <a:spcBef>
                  <a:spcPct val="0"/>
                </a:spcBef>
              </a:pPr>
              <a:t>106</a:t>
            </a:fld>
            <a:endParaRPr lang="en-US" altLang="en-US" dirty="0" smtClean="0"/>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144225230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4484D23-840F-4933-B867-62E55E6B5C99}" type="slidenum">
              <a:rPr lang="en-US" altLang="en-US" smtClean="0"/>
              <a:pPr>
                <a:spcBef>
                  <a:spcPct val="0"/>
                </a:spcBef>
              </a:pPr>
              <a:t>107</a:t>
            </a:fld>
            <a:endParaRPr lang="en-US" altLang="en-US" dirty="0" smtClean="0"/>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219001695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Rule 14-1-4 </a:t>
            </a:r>
            <a:r>
              <a:rPr lang="en-US" b="1" baseline="0" dirty="0"/>
              <a:t> </a:t>
            </a:r>
            <a:r>
              <a:rPr lang="en-US" b="1" dirty="0"/>
              <a:t>Penalty Kick</a:t>
            </a:r>
          </a:p>
          <a:p>
            <a:endParaRPr lang="en-US" dirty="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t>Once the kicker starts the approach toward the ball, the kicker may not interrupt his or her movement. Failure to kick the ball as specified will be considered a violation by the attacking team, and the appropriate penalties shall apply.</a:t>
            </a: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108</a:t>
            </a:fld>
            <a:endParaRPr lang="en-US" dirty="0"/>
          </a:p>
        </p:txBody>
      </p:sp>
    </p:spTree>
    <p:extLst>
      <p:ext uri="{BB962C8B-B14F-4D97-AF65-F5344CB8AC3E}">
        <p14:creationId xmlns:p14="http://schemas.microsoft.com/office/powerpoint/2010/main" val="416880615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14-1-3 	</a:t>
            </a:r>
            <a:r>
              <a:rPr lang="en-US" altLang="en-US" dirty="0" smtClean="0"/>
              <a:t>The opposing goalkeeper shall stand on the goal line, facing the kicker, between the goal posts, until the ball is kicked. Lateral movement is allowed, but the goalkeeper is not  permitted to come off the line by stepping or lunging forward until the ball is in play.</a:t>
            </a:r>
          </a:p>
        </p:txBody>
      </p:sp>
      <p:sp>
        <p:nvSpPr>
          <p:cNvPr id="211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10E56D-9B0B-4881-B3BE-9EA41B152AAA}" type="slidenum">
              <a:rPr lang="en-US" altLang="en-US" smtClean="0">
                <a:latin typeface="Arial" panose="020B0604020202020204" pitchFamily="34" charset="0"/>
              </a:rPr>
              <a:pPr>
                <a:spcBef>
                  <a:spcPct val="0"/>
                </a:spcBef>
              </a:pPr>
              <a:t>109</a:t>
            </a:fld>
            <a:endParaRPr lang="en-US" altLang="en-US" dirty="0" smtClean="0">
              <a:latin typeface="Arial" panose="020B0604020202020204" pitchFamily="34" charset="0"/>
            </a:endParaRPr>
          </a:p>
        </p:txBody>
      </p:sp>
    </p:spTree>
    <p:extLst>
      <p:ext uri="{BB962C8B-B14F-4D97-AF65-F5344CB8AC3E}">
        <p14:creationId xmlns:p14="http://schemas.microsoft.com/office/powerpoint/2010/main" val="385565057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905C4C8-8CCB-46F3-B6E0-1EB3C3FE7F22}" type="slidenum">
              <a:rPr lang="en-US" altLang="en-US" smtClean="0"/>
              <a:pPr>
                <a:spcBef>
                  <a:spcPct val="0"/>
                </a:spcBef>
              </a:pPr>
              <a:t>110</a:t>
            </a:fld>
            <a:endParaRPr lang="en-US" altLang="en-US" dirty="0" smtClean="0"/>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223480758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905C4C8-8CCB-46F3-B6E0-1EB3C3FE7F22}" type="slidenum">
              <a:rPr lang="en-US" altLang="en-US" smtClean="0"/>
              <a:pPr>
                <a:spcBef>
                  <a:spcPct val="0"/>
                </a:spcBef>
              </a:pPr>
              <a:t>111</a:t>
            </a:fld>
            <a:endParaRPr lang="en-US" altLang="en-US" dirty="0" smtClean="0"/>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379095603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F2A183D-94F1-4D81-9BD0-E5E2C0D42CCB}" type="slidenum">
              <a:rPr lang="en-US" altLang="en-US" smtClean="0"/>
              <a:pPr>
                <a:spcBef>
                  <a:spcPct val="0"/>
                </a:spcBef>
              </a:pPr>
              <a:t>112</a:t>
            </a:fld>
            <a:endParaRPr lang="en-US" altLang="en-US" dirty="0" smtClean="0"/>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4113992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5FADF00-6341-4A94-931D-0D656E9D5E18}" type="slidenum">
              <a:rPr lang="en-US" altLang="en-US" smtClean="0"/>
              <a:pPr>
                <a:spcBef>
                  <a:spcPct val="0"/>
                </a:spcBef>
              </a:pPr>
              <a:t>113</a:t>
            </a:fld>
            <a:endParaRPr lang="en-US" altLang="en-US" dirty="0" smtClean="0"/>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1948419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E128266-41F8-44BF-A3AD-68B129B25626}" type="slidenum">
              <a:rPr lang="en-US" altLang="en-US" smtClean="0"/>
              <a:pPr>
                <a:spcBef>
                  <a:spcPct val="0"/>
                </a:spcBef>
              </a:pPr>
              <a:t>11</a:t>
            </a:fld>
            <a:endParaRPr lang="en-US" altLang="en-US" dirty="0"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380703548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D09AB74-EF08-4789-B59E-9EC9B2229D63}" type="slidenum">
              <a:rPr lang="en-US" altLang="en-US" smtClean="0"/>
              <a:pPr>
                <a:spcBef>
                  <a:spcPct val="0"/>
                </a:spcBef>
              </a:pPr>
              <a:t>114</a:t>
            </a:fld>
            <a:endParaRPr lang="en-US" altLang="en-US" dirty="0" smtClean="0"/>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13771803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FF85BAA-F669-4F65-A5BF-ADF341FDE2D5}" type="slidenum">
              <a:rPr lang="en-US" altLang="en-US" smtClean="0"/>
              <a:pPr>
                <a:spcBef>
                  <a:spcPct val="0"/>
                </a:spcBef>
              </a:pPr>
              <a:t>115</a:t>
            </a:fld>
            <a:endParaRPr lang="en-US" altLang="en-US" dirty="0" smtClean="0"/>
          </a:p>
        </p:txBody>
      </p:sp>
      <p:sp>
        <p:nvSpPr>
          <p:cNvPr id="222211" name="Rectangle 2"/>
          <p:cNvSpPr>
            <a:spLocks noGrp="1" noRot="1" noChangeAspect="1" noChangeArrowheads="1" noTextEdit="1"/>
          </p:cNvSpPr>
          <p:nvPr>
            <p:ph type="sldImg"/>
          </p:nvPr>
        </p:nvSpPr>
        <p:spPr>
          <a:xfrm>
            <a:off x="1144588" y="685800"/>
            <a:ext cx="4572000" cy="3429000"/>
          </a:xfrm>
          <a:ln/>
        </p:spPr>
      </p:sp>
      <p:sp>
        <p:nvSpPr>
          <p:cNvPr id="22221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3056683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88D1B04-43A1-4F3B-9F9B-C81F759D6908}" type="slidenum">
              <a:rPr lang="en-US" altLang="en-US" smtClean="0"/>
              <a:pPr>
                <a:spcBef>
                  <a:spcPct val="0"/>
                </a:spcBef>
              </a:pPr>
              <a:t>13</a:t>
            </a:fld>
            <a:endParaRPr lang="en-US" altLang="en-US" dirty="0"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3850416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AF7B0D1-7439-432E-B1A5-CDE33F20642C}" type="slidenum">
              <a:rPr lang="en-US" altLang="en-US" smtClean="0"/>
              <a:pPr>
                <a:spcBef>
                  <a:spcPct val="0"/>
                </a:spcBef>
              </a:pPr>
              <a:t>14</a:t>
            </a:fld>
            <a:endParaRPr lang="en-US" altLang="en-US" dirty="0"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125480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DF847B9-9EFD-4E87-BA85-0C5ACFD954B5}" type="slidenum">
              <a:rPr lang="en-US" altLang="en-US" smtClean="0"/>
              <a:pPr>
                <a:spcBef>
                  <a:spcPct val="0"/>
                </a:spcBef>
              </a:pPr>
              <a:t>15</a:t>
            </a:fld>
            <a:endParaRPr lang="en-US" altLang="en-US" dirty="0"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1110010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C95A251-6E8B-4CA0-A208-8428D060DE6C}" type="slidenum">
              <a:rPr lang="en-US" altLang="en-US" smtClean="0"/>
              <a:pPr>
                <a:spcBef>
                  <a:spcPct val="0"/>
                </a:spcBef>
              </a:pPr>
              <a:t>16</a:t>
            </a:fld>
            <a:endParaRPr lang="en-US" altLang="en-US" dirty="0"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514756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2CED3D8-9195-4C05-8381-6F0F367E69DD}" type="slidenum">
              <a:rPr lang="en-US" altLang="en-US" smtClean="0"/>
              <a:pPr>
                <a:spcBef>
                  <a:spcPct val="0"/>
                </a:spcBef>
              </a:pPr>
              <a:t>17</a:t>
            </a:fld>
            <a:endParaRPr lang="en-US" altLang="en-US" dirty="0"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1492792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70D3DA6-6B1E-4AEF-A96E-DB21EB4005E3}" type="slidenum">
              <a:rPr lang="en-US" altLang="en-US" smtClean="0"/>
              <a:pPr>
                <a:spcBef>
                  <a:spcPct val="0"/>
                </a:spcBef>
              </a:pPr>
              <a:t>18</a:t>
            </a:fld>
            <a:endParaRPr lang="en-US" altLang="en-US" dirty="0"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36059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F9011E8-6E38-4A0A-8972-E12CE7194F59}" type="slidenum">
              <a:rPr lang="en-US" altLang="en-US" smtClean="0"/>
              <a:pPr>
                <a:spcBef>
                  <a:spcPct val="0"/>
                </a:spcBef>
              </a:pPr>
              <a:t>19</a:t>
            </a:fld>
            <a:endParaRPr lang="en-US" altLang="en-US" dirty="0"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3222188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FD7255-2C57-46F2-8675-A200B5DBC233}" type="slidenum">
              <a:rPr lang="en-US" altLang="en-US" smtClean="0"/>
              <a:pPr>
                <a:spcBef>
                  <a:spcPct val="0"/>
                </a:spcBef>
              </a:pPr>
              <a:t>20</a:t>
            </a:fld>
            <a:endParaRPr lang="en-US" altLang="en-US" dirty="0"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3831933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8F96BBC-B933-41A1-AEA6-3E4B08E878EA}" type="slidenum">
              <a:rPr lang="en-US" altLang="en-US" smtClean="0"/>
              <a:pPr>
                <a:spcBef>
                  <a:spcPct val="0"/>
                </a:spcBef>
              </a:pPr>
              <a:t>2</a:t>
            </a:fld>
            <a:endParaRPr lang="en-US" altLang="en-US" dirty="0" smtClean="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1508027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4B656E2-4FD1-4F20-A587-97B492440C8E}" type="slidenum">
              <a:rPr lang="en-US" altLang="en-US" smtClean="0"/>
              <a:pPr>
                <a:spcBef>
                  <a:spcPct val="0"/>
                </a:spcBef>
              </a:pPr>
              <a:t>21</a:t>
            </a:fld>
            <a:endParaRPr lang="en-US" altLang="en-US" dirty="0"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2101717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A8FE621-5ED0-464C-854B-A44E16CC2D91}" type="slidenum">
              <a:rPr lang="en-US" altLang="en-US" smtClean="0"/>
              <a:pPr>
                <a:spcBef>
                  <a:spcPct val="0"/>
                </a:spcBef>
              </a:pPr>
              <a:t>22</a:t>
            </a:fld>
            <a:endParaRPr lang="en-US" altLang="en-US" dirty="0"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3119414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1F9A9C2-35C4-4E26-A3F6-40BF2D5E71E6}" type="slidenum">
              <a:rPr lang="en-US" altLang="en-US" smtClean="0"/>
              <a:pPr>
                <a:spcBef>
                  <a:spcPct val="0"/>
                </a:spcBef>
              </a:pPr>
              <a:t>23</a:t>
            </a:fld>
            <a:endParaRPr lang="en-US" altLang="en-US" dirty="0"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19003209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ED02E4D-196A-4B97-B77D-754F602115D8}" type="slidenum">
              <a:rPr lang="en-US" altLang="en-US" smtClean="0"/>
              <a:pPr>
                <a:spcBef>
                  <a:spcPct val="0"/>
                </a:spcBef>
              </a:pPr>
              <a:t>24</a:t>
            </a:fld>
            <a:endParaRPr lang="en-US" altLang="en-US" dirty="0"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2058721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67E81C7-D364-4C82-BF64-C255DEC1A59B}" type="slidenum">
              <a:rPr lang="en-US" altLang="en-US" smtClean="0"/>
              <a:pPr>
                <a:spcBef>
                  <a:spcPct val="0"/>
                </a:spcBef>
              </a:pPr>
              <a:t>25</a:t>
            </a:fld>
            <a:endParaRPr lang="en-US" altLang="en-US" dirty="0"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20390097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002019B-CC94-4B5C-B05A-131785B02D9B}" type="slidenum">
              <a:rPr lang="en-US" altLang="en-US" smtClean="0"/>
              <a:pPr>
                <a:spcBef>
                  <a:spcPct val="0"/>
                </a:spcBef>
              </a:pPr>
              <a:t>26</a:t>
            </a:fld>
            <a:endParaRPr lang="en-US" altLang="en-US" dirty="0"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5415380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3DF6BB0-EC51-458A-A168-783A59824E5A}" type="slidenum">
              <a:rPr lang="en-US" altLang="en-US" smtClean="0"/>
              <a:pPr>
                <a:spcBef>
                  <a:spcPct val="0"/>
                </a:spcBef>
              </a:pPr>
              <a:t>27</a:t>
            </a:fld>
            <a:endParaRPr lang="en-US" altLang="en-US" dirty="0"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2872647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EAD9D7C-115F-4028-964C-E991C3404F09}" type="slidenum">
              <a:rPr lang="en-US" altLang="en-US" smtClean="0"/>
              <a:pPr>
                <a:spcBef>
                  <a:spcPct val="0"/>
                </a:spcBef>
              </a:pPr>
              <a:t>28</a:t>
            </a:fld>
            <a:endParaRPr lang="en-US" altLang="en-US" dirty="0"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2731066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CFF2CF8-24ED-4E84-9D86-E2DC182B1024}" type="slidenum">
              <a:rPr lang="en-US" altLang="en-US" smtClean="0"/>
              <a:pPr>
                <a:spcBef>
                  <a:spcPct val="0"/>
                </a:spcBef>
              </a:pPr>
              <a:t>29</a:t>
            </a:fld>
            <a:endParaRPr lang="en-US" altLang="en-US" dirty="0"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16274481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6035CB5-5201-49F3-80E5-FADB5B393B98}" type="slidenum">
              <a:rPr lang="en-US" altLang="en-US" smtClean="0"/>
              <a:pPr>
                <a:spcBef>
                  <a:spcPct val="0"/>
                </a:spcBef>
              </a:pPr>
              <a:t>30</a:t>
            </a:fld>
            <a:endParaRPr lang="en-US" altLang="en-US" dirty="0"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3947875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49380E8-9DC6-4F32-8A50-81EB69F6609F}" type="slidenum">
              <a:rPr lang="en-US" altLang="en-US" smtClean="0"/>
              <a:pPr>
                <a:spcBef>
                  <a:spcPct val="0"/>
                </a:spcBef>
              </a:pPr>
              <a:t>3</a:t>
            </a:fld>
            <a:endParaRPr lang="en-US" altLang="en-US" dirty="0" smtClean="0"/>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14510487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6FE006A-DB4A-4FD8-96C8-8B2A0EE3A22D}" type="slidenum">
              <a:rPr lang="en-US" altLang="en-US" smtClean="0"/>
              <a:pPr>
                <a:spcBef>
                  <a:spcPct val="0"/>
                </a:spcBef>
              </a:pPr>
              <a:t>31</a:t>
            </a:fld>
            <a:endParaRPr lang="en-US" altLang="en-US" dirty="0"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39112800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1E3261E-D37A-47CC-8BC7-ED8813CC02DD}" type="slidenum">
              <a:rPr lang="en-US" altLang="en-US" smtClean="0"/>
              <a:pPr>
                <a:spcBef>
                  <a:spcPct val="0"/>
                </a:spcBef>
              </a:pPr>
              <a:t>32</a:t>
            </a:fld>
            <a:endParaRPr lang="en-US" altLang="en-US" dirty="0"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11702946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93DC9CE-FCD1-4312-9FC6-DB36F7CBEF1B}" type="slidenum">
              <a:rPr lang="en-US" altLang="en-US" smtClean="0"/>
              <a:pPr>
                <a:spcBef>
                  <a:spcPct val="0"/>
                </a:spcBef>
              </a:pPr>
              <a:t>33</a:t>
            </a:fld>
            <a:endParaRPr lang="en-US" altLang="en-US" dirty="0"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31487360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579D82C-45E8-4F73-A288-D599A42DB595}" type="slidenum">
              <a:rPr lang="en-US" altLang="en-US" smtClean="0"/>
              <a:pPr>
                <a:spcBef>
                  <a:spcPct val="0"/>
                </a:spcBef>
              </a:pPr>
              <a:t>34</a:t>
            </a:fld>
            <a:endParaRPr lang="en-US" altLang="en-US" dirty="0"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5265615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18FE1E5-50B1-41F8-BEB7-D3DDFE39E4B9}" type="slidenum">
              <a:rPr lang="en-US" altLang="en-US" smtClean="0"/>
              <a:pPr>
                <a:spcBef>
                  <a:spcPct val="0"/>
                </a:spcBef>
              </a:pPr>
              <a:t>35</a:t>
            </a:fld>
            <a:endParaRPr lang="en-US" altLang="en-US" dirty="0"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31193768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F0B4F2B-3EEE-4288-8A0D-39FF958B30B6}" type="slidenum">
              <a:rPr lang="en-US" altLang="en-US" smtClean="0"/>
              <a:pPr>
                <a:spcBef>
                  <a:spcPct val="0"/>
                </a:spcBef>
              </a:pPr>
              <a:t>36</a:t>
            </a:fld>
            <a:endParaRPr lang="en-US" altLang="en-US" dirty="0"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8116360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C5E81ED-3B49-4B8F-AC89-8FE1D1438826}" type="slidenum">
              <a:rPr lang="en-US" altLang="en-US" smtClean="0"/>
              <a:pPr>
                <a:spcBef>
                  <a:spcPct val="0"/>
                </a:spcBef>
              </a:pPr>
              <a:t>37</a:t>
            </a:fld>
            <a:endParaRPr lang="en-US" altLang="en-US" dirty="0"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26578145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01F3FC7-48A4-41B1-ADC3-4B8DE3B730F0}" type="slidenum">
              <a:rPr lang="en-US" altLang="en-US" smtClean="0"/>
              <a:pPr>
                <a:spcBef>
                  <a:spcPct val="0"/>
                </a:spcBef>
              </a:pPr>
              <a:t>38</a:t>
            </a:fld>
            <a:endParaRPr lang="en-US" altLang="en-US" dirty="0"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The big difference is in</a:t>
            </a:r>
            <a:r>
              <a:rPr lang="en-US" altLang="en-US" baseline="0" dirty="0" smtClean="0"/>
              <a:t> FIFA it is where the ball becomes deflated and HS where last played.</a:t>
            </a:r>
            <a:endParaRPr lang="en-US" altLang="en-US" dirty="0" smtClean="0"/>
          </a:p>
        </p:txBody>
      </p:sp>
    </p:spTree>
    <p:extLst>
      <p:ext uri="{BB962C8B-B14F-4D97-AF65-F5344CB8AC3E}">
        <p14:creationId xmlns:p14="http://schemas.microsoft.com/office/powerpoint/2010/main" val="4525803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5E14BE-78D4-4C89-B5E3-52DC79752D0A}" type="slidenum">
              <a:rPr lang="en-US" altLang="en-US" smtClean="0"/>
              <a:pPr>
                <a:spcBef>
                  <a:spcPct val="0"/>
                </a:spcBef>
              </a:pPr>
              <a:t>39</a:t>
            </a:fld>
            <a:endParaRPr lang="en-US" altLang="en-US" dirty="0"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37703007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580FC17-9BA1-4B7C-A236-B110E237AFEE}" type="slidenum">
              <a:rPr lang="en-US" altLang="en-US" smtClean="0"/>
              <a:pPr>
                <a:spcBef>
                  <a:spcPct val="0"/>
                </a:spcBef>
              </a:pPr>
              <a:t>40</a:t>
            </a:fld>
            <a:endParaRPr lang="en-US" altLang="en-US" dirty="0"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679120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E3BDD79-1603-49DB-9DBD-1BDAB2D6B877}" type="slidenum">
              <a:rPr lang="en-US" altLang="en-US" smtClean="0"/>
              <a:pPr>
                <a:spcBef>
                  <a:spcPct val="0"/>
                </a:spcBef>
              </a:pPr>
              <a:t>4</a:t>
            </a:fld>
            <a:endParaRPr lang="en-US" altLang="en-US" dirty="0" smtClean="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7253405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098D39-8D71-4CD9-990A-0A7AA70535A7}" type="slidenum">
              <a:rPr lang="en-US" altLang="en-US" smtClean="0"/>
              <a:pPr>
                <a:spcBef>
                  <a:spcPct val="0"/>
                </a:spcBef>
              </a:pPr>
              <a:t>41</a:t>
            </a:fld>
            <a:endParaRPr lang="en-US" altLang="en-US" dirty="0"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3525783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14BC178-9C23-4284-9DD9-E2A9870C94D2}" type="slidenum">
              <a:rPr lang="en-US" altLang="en-US" smtClean="0"/>
              <a:pPr>
                <a:spcBef>
                  <a:spcPct val="0"/>
                </a:spcBef>
              </a:pPr>
              <a:t>42</a:t>
            </a:fld>
            <a:endParaRPr lang="en-US" altLang="en-US" dirty="0"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9395699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45C9D65-1E2B-47A1-9EB2-7DACBCF6482F}" type="slidenum">
              <a:rPr lang="en-US" altLang="en-US" smtClean="0"/>
              <a:pPr>
                <a:spcBef>
                  <a:spcPct val="0"/>
                </a:spcBef>
              </a:pPr>
              <a:t>43</a:t>
            </a:fld>
            <a:endParaRPr lang="en-US" altLang="en-US" dirty="0"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26570638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AC2A657-F3EB-4B6D-AE14-4CC5047B011E}" type="slidenum">
              <a:rPr lang="en-US" altLang="en-US" smtClean="0"/>
              <a:pPr>
                <a:spcBef>
                  <a:spcPct val="0"/>
                </a:spcBef>
              </a:pPr>
              <a:t>44</a:t>
            </a:fld>
            <a:endParaRPr lang="en-US" altLang="en-US" dirty="0"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Note the time difference on each slide</a:t>
            </a:r>
          </a:p>
        </p:txBody>
      </p:sp>
    </p:spTree>
    <p:extLst>
      <p:ext uri="{BB962C8B-B14F-4D97-AF65-F5344CB8AC3E}">
        <p14:creationId xmlns:p14="http://schemas.microsoft.com/office/powerpoint/2010/main" val="10013821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cs typeface="Arial" panose="020B0604020202020204" pitchFamily="34" charset="0"/>
              </a:rPr>
              <a:t>Limitations on coaching during injury situations were removed. Whether a short injury stoppage or a prolonged stoppage, coaches from both teams may coach — give tactical and technical instructions, lend emotional support, etc.</a:t>
            </a: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33AFBD0-5EFA-4E6B-A844-E5AC5FBCF024}" type="slidenum">
              <a:rPr lang="en-US" altLang="en-US" smtClean="0">
                <a:solidFill>
                  <a:srgbClr val="000000"/>
                </a:solidFill>
                <a:latin typeface="Arial" panose="020B0604020202020204" pitchFamily="34" charset="0"/>
              </a:rPr>
              <a:pPr>
                <a:spcBef>
                  <a:spcPct val="0"/>
                </a:spcBef>
              </a:pPr>
              <a:t>45</a:t>
            </a:fld>
            <a:endParaRPr lang="en-US" altLang="en-US" dirty="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6064856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972FCE6-CC93-4B86-BCB6-97B758744FCC}" type="slidenum">
              <a:rPr lang="en-US" altLang="en-US" smtClean="0"/>
              <a:pPr>
                <a:spcBef>
                  <a:spcPct val="0"/>
                </a:spcBef>
              </a:pPr>
              <a:t>46</a:t>
            </a:fld>
            <a:endParaRPr lang="en-US" altLang="en-US" dirty="0"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Cautioned player</a:t>
            </a:r>
          </a:p>
        </p:txBody>
      </p:sp>
    </p:spTree>
    <p:extLst>
      <p:ext uri="{BB962C8B-B14F-4D97-AF65-F5344CB8AC3E}">
        <p14:creationId xmlns:p14="http://schemas.microsoft.com/office/powerpoint/2010/main" val="19610010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BBC9999-1589-4AD0-832C-4759FFEC0149}" type="slidenum">
              <a:rPr lang="en-US" altLang="en-US" smtClean="0"/>
              <a:pPr>
                <a:spcBef>
                  <a:spcPct val="0"/>
                </a:spcBef>
              </a:pPr>
              <a:t>47</a:t>
            </a:fld>
            <a:endParaRPr lang="en-US" altLang="en-US" dirty="0"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Includes the goalkeeper, but goalkeeper must be replaced during time the original goalkeeper is off the field</a:t>
            </a:r>
            <a:r>
              <a:rPr lang="en-US" altLang="en-US" baseline="0" dirty="0" smtClean="0"/>
              <a:t> and cannot come back until the next stoppage </a:t>
            </a:r>
            <a:r>
              <a:rPr lang="en-US" altLang="en-US" baseline="0" smtClean="0"/>
              <a:t>of play</a:t>
            </a:r>
            <a:endParaRPr lang="en-US" altLang="en-US" dirty="0" smtClean="0"/>
          </a:p>
        </p:txBody>
      </p:sp>
    </p:spTree>
    <p:extLst>
      <p:ext uri="{BB962C8B-B14F-4D97-AF65-F5344CB8AC3E}">
        <p14:creationId xmlns:p14="http://schemas.microsoft.com/office/powerpoint/2010/main" val="42268772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10000"/>
          </a:bodyPr>
          <a:lstStyle/>
          <a:p>
            <a:pPr>
              <a:defRPr/>
            </a:pPr>
            <a:r>
              <a:rPr lang="en-US" b="1" dirty="0" smtClean="0"/>
              <a:t>RULE 3-3-2b(2) – SUBSTITUTIONS</a:t>
            </a:r>
          </a:p>
          <a:p>
            <a:pPr>
              <a:defRPr/>
            </a:pPr>
            <a:endParaRPr lang="en-US" b="1" dirty="0" smtClean="0"/>
          </a:p>
          <a:p>
            <a:pPr>
              <a:defRPr/>
            </a:pPr>
            <a:r>
              <a:rPr lang="en-US" b="1" dirty="0" smtClean="0"/>
              <a:t>ART. 2 . . . </a:t>
            </a:r>
            <a:r>
              <a:rPr lang="en-US" dirty="0" smtClean="0"/>
              <a:t>Time for Substitutions: either team may substitute an unlimited number of players from the bench, provided they report to the scorer's table or nearest official and are beckoned in as per 3-4-1(a):</a:t>
            </a:r>
          </a:p>
          <a:p>
            <a:pPr>
              <a:defRPr/>
            </a:pPr>
            <a:r>
              <a:rPr lang="en-US" dirty="0" smtClean="0"/>
              <a:t>	a. when a goal is scored.</a:t>
            </a:r>
          </a:p>
          <a:p>
            <a:pPr>
              <a:defRPr/>
            </a:pPr>
            <a:r>
              <a:rPr lang="en-US" dirty="0" smtClean="0"/>
              <a:t>	b. when a player is injured:</a:t>
            </a:r>
          </a:p>
          <a:p>
            <a:pPr>
              <a:defRPr/>
            </a:pPr>
            <a:r>
              <a:rPr lang="en-US" dirty="0" smtClean="0"/>
              <a:t>		1. A coach or appropriate health-care professional may not enter the field without approval from a referee.</a:t>
            </a:r>
          </a:p>
          <a:p>
            <a:pPr>
              <a:defRPr/>
            </a:pPr>
            <a:r>
              <a:rPr lang="en-US" dirty="0" smtClean="0"/>
              <a:t>		</a:t>
            </a:r>
            <a:r>
              <a:rPr lang="en-US" u="sng" dirty="0" smtClean="0"/>
              <a:t>2. If the referee stops the clock for an </a:t>
            </a:r>
            <a:r>
              <a:rPr lang="en-US" u="sng" dirty="0" smtClean="0">
                <a:solidFill>
                  <a:srgbClr val="FF0000"/>
                </a:solidFill>
              </a:rPr>
              <a:t>apparent injury</a:t>
            </a:r>
            <a:r>
              <a:rPr lang="en-US" u="sng" dirty="0" smtClean="0"/>
              <a:t> to a field player or goalkeeper, the field player or goalkeeper will have to leave the field. The field player may be replaced, and the goalkeeper shall be replaced.</a:t>
            </a:r>
          </a:p>
          <a:p>
            <a:pPr>
              <a:defRPr/>
            </a:pPr>
            <a:endParaRPr lang="en-US" u="sng" dirty="0" smtClean="0"/>
          </a:p>
          <a:p>
            <a:pPr>
              <a:defRPr/>
            </a:pPr>
            <a:endParaRPr lang="en-US" u="sng" dirty="0" smtClean="0"/>
          </a:p>
          <a:p>
            <a:pPr>
              <a:defRPr/>
            </a:pPr>
            <a:r>
              <a:rPr lang="en-US" b="1" dirty="0" smtClean="0"/>
              <a:t>COMMENTS ON THE RULES</a:t>
            </a:r>
          </a:p>
          <a:p>
            <a:pPr>
              <a:defRPr/>
            </a:pPr>
            <a:r>
              <a:rPr lang="en-US" dirty="0" smtClean="0"/>
              <a:t>Risk minimization is one of the major tenets of NFHS sports and the rules-writing process. The committee wanted to make sure that players who were apparently injured were evaluated by a coach or an appropriate health-care professional. The overriding concern is the safety of all players. Previously, the goalkeeper was not required to leave the game when the referee stopped the clock.</a:t>
            </a:r>
          </a:p>
          <a:p>
            <a:pPr>
              <a:defRPr/>
            </a:pPr>
            <a:r>
              <a:rPr lang="en-US" dirty="0" smtClean="0"/>
              <a:t>This new rule requires the field player and goalkeeper to receive equal protection.</a:t>
            </a:r>
            <a:endParaRPr lang="en-US" u="sng" dirty="0"/>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CF95CFD-965F-4BDD-9163-F2AE8567B584}" type="slidenum">
              <a:rPr lang="en-US" altLang="en-US" smtClean="0">
                <a:latin typeface="Arial" panose="020B0604020202020204" pitchFamily="34" charset="0"/>
              </a:rPr>
              <a:pPr>
                <a:spcBef>
                  <a:spcPct val="0"/>
                </a:spcBef>
              </a:pPr>
              <a:t>48</a:t>
            </a:fld>
            <a:endParaRPr lang="en-US" altLang="en-US" dirty="0" smtClean="0">
              <a:latin typeface="Arial" panose="020B0604020202020204" pitchFamily="34" charset="0"/>
            </a:endParaRPr>
          </a:p>
        </p:txBody>
      </p:sp>
    </p:spTree>
    <p:extLst>
      <p:ext uri="{BB962C8B-B14F-4D97-AF65-F5344CB8AC3E}">
        <p14:creationId xmlns:p14="http://schemas.microsoft.com/office/powerpoint/2010/main" val="21549026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2810055-F451-492A-91A3-39726F2BE1BB}" type="slidenum">
              <a:rPr lang="en-US" altLang="en-US" smtClean="0"/>
              <a:pPr>
                <a:spcBef>
                  <a:spcPct val="0"/>
                </a:spcBef>
              </a:pPr>
              <a:t>50</a:t>
            </a:fld>
            <a:endParaRPr lang="en-US" altLang="en-US" dirty="0"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22864139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A981D12-D0D0-4D99-A3D3-A34065B968D6}" type="slidenum">
              <a:rPr lang="en-US" altLang="en-US" smtClean="0"/>
              <a:pPr>
                <a:spcBef>
                  <a:spcPct val="0"/>
                </a:spcBef>
              </a:pPr>
              <a:t>51</a:t>
            </a:fld>
            <a:endParaRPr lang="en-US" altLang="en-US" dirty="0"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If a goalkeeper is disqualified on a penalty kick situation, he/she may be substituted from off the bench.  New change from NFHS.</a:t>
            </a:r>
          </a:p>
          <a:p>
            <a:pPr eaLnBrk="1" hangingPunct="1"/>
            <a:endParaRPr lang="en-US" altLang="en-US" dirty="0" smtClean="0"/>
          </a:p>
          <a:p>
            <a:pPr eaLnBrk="1" hangingPunct="1"/>
            <a:r>
              <a:rPr lang="en-US" altLang="en-US" dirty="0" smtClean="0"/>
              <a:t>During a penalty kick, the substitution situations are only for the cautioned/injured player, not unlimited.</a:t>
            </a:r>
          </a:p>
        </p:txBody>
      </p:sp>
    </p:spTree>
    <p:extLst>
      <p:ext uri="{BB962C8B-B14F-4D97-AF65-F5344CB8AC3E}">
        <p14:creationId xmlns:p14="http://schemas.microsoft.com/office/powerpoint/2010/main" val="2801457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246CE4C-85E1-4A71-8486-3257AAFA40C8}" type="slidenum">
              <a:rPr lang="en-US" altLang="en-US" smtClean="0"/>
              <a:pPr>
                <a:spcBef>
                  <a:spcPct val="0"/>
                </a:spcBef>
              </a:pPr>
              <a:t>5</a:t>
            </a:fld>
            <a:endParaRPr lang="en-US" altLang="en-US" dirty="0" smtClean="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3789812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320F7FC-F27D-4700-9615-85622CEA2374}" type="slidenum">
              <a:rPr lang="en-US" altLang="en-US" smtClean="0"/>
              <a:pPr>
                <a:spcBef>
                  <a:spcPct val="0"/>
                </a:spcBef>
              </a:pPr>
              <a:t>52</a:t>
            </a:fld>
            <a:endParaRPr lang="en-US" altLang="en-US" dirty="0"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3972562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F317077-6B2E-4283-B9F7-1C4C79F490C0}" type="slidenum">
              <a:rPr lang="en-US" altLang="en-US" smtClean="0"/>
              <a:pPr>
                <a:spcBef>
                  <a:spcPct val="0"/>
                </a:spcBef>
              </a:pPr>
              <a:t>53</a:t>
            </a:fld>
            <a:endParaRPr lang="en-US" altLang="en-US" dirty="0" smtClean="0"/>
          </a:p>
        </p:txBody>
      </p:sp>
      <p:sp>
        <p:nvSpPr>
          <p:cNvPr id="11161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9D4016FD-03D4-47F4-AB4F-E7E41E9C6346}" type="slidenum">
              <a:rPr lang="en-US" altLang="en-US" b="0"/>
              <a:pPr algn="r" eaLnBrk="1" hangingPunct="1">
                <a:spcBef>
                  <a:spcPct val="0"/>
                </a:spcBef>
              </a:pPr>
              <a:t>53</a:t>
            </a:fld>
            <a:endParaRPr lang="en-US" altLang="en-US" b="0" dirty="0"/>
          </a:p>
        </p:txBody>
      </p:sp>
      <p:sp>
        <p:nvSpPr>
          <p:cNvPr id="111620" name="Rectangle 2"/>
          <p:cNvSpPr>
            <a:spLocks noGrp="1" noRot="1" noChangeAspect="1" noChangeArrowheads="1" noTextEdit="1"/>
          </p:cNvSpPr>
          <p:nvPr>
            <p:ph type="sldImg"/>
          </p:nvPr>
        </p:nvSpPr>
        <p:spPr>
          <a:ln/>
        </p:spPr>
      </p:sp>
      <p:sp>
        <p:nvSpPr>
          <p:cNvPr id="1116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13384343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b="1" dirty="0" smtClean="0"/>
              <a:t>Rule 4-1-1A, B</a:t>
            </a:r>
          </a:p>
          <a:p>
            <a:pPr>
              <a:defRPr/>
            </a:pPr>
            <a:endParaRPr lang="en-US" dirty="0" smtClean="0"/>
          </a:p>
          <a:p>
            <a:pPr>
              <a:defRPr/>
            </a:pPr>
            <a:r>
              <a:rPr lang="en-US" dirty="0" smtClean="0">
                <a:solidFill>
                  <a:schemeClr val="tx2">
                    <a:lumMod val="75000"/>
                  </a:schemeClr>
                </a:solidFill>
              </a:rPr>
              <a:t>Alters the jersey colors required for teams such that the home team wears dark jerseys and socks and the visiting team wears all-white jerseys and socks.</a:t>
            </a:r>
            <a:endParaRPr lang="en-US" dirty="0">
              <a:solidFill>
                <a:schemeClr val="tx2">
                  <a:lumMod val="75000"/>
                </a:schemeClr>
              </a:solidFill>
            </a:endParaRPr>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54</a:t>
            </a:fld>
            <a:endParaRPr lang="en-US" dirty="0"/>
          </a:p>
        </p:txBody>
      </p:sp>
    </p:spTree>
    <p:extLst>
      <p:ext uri="{BB962C8B-B14F-4D97-AF65-F5344CB8AC3E}">
        <p14:creationId xmlns:p14="http://schemas.microsoft.com/office/powerpoint/2010/main" val="617802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smtClean="0"/>
              <a:t>Player A is on the Home team and is required to wear the dark colored jersey (clear contrast to white) and dark socks; Player B is a part of the visiting team and is required to wear an all-white jersey and all-white socks.</a:t>
            </a:r>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55</a:t>
            </a:fld>
            <a:endParaRPr lang="en-US" dirty="0"/>
          </a:p>
        </p:txBody>
      </p:sp>
    </p:spTree>
    <p:extLst>
      <p:ext uri="{BB962C8B-B14F-4D97-AF65-F5344CB8AC3E}">
        <p14:creationId xmlns:p14="http://schemas.microsoft.com/office/powerpoint/2010/main" val="37093449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dirty="0" smtClean="0">
                <a:solidFill>
                  <a:schemeClr val="tx2">
                    <a:lumMod val="75000"/>
                  </a:schemeClr>
                </a:solidFill>
              </a:rPr>
              <a:t>Allows for visible undergarments to be worn if they are of similar length and of a solid color.</a:t>
            </a:r>
            <a:endParaRPr lang="en-US" dirty="0">
              <a:solidFill>
                <a:schemeClr val="tx2">
                  <a:lumMod val="75000"/>
                </a:schemeClr>
              </a:solidFill>
            </a:endParaRPr>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56</a:t>
            </a:fld>
            <a:endParaRPr lang="en-US" dirty="0"/>
          </a:p>
        </p:txBody>
      </p:sp>
    </p:spTree>
    <p:extLst>
      <p:ext uri="{BB962C8B-B14F-4D97-AF65-F5344CB8AC3E}">
        <p14:creationId xmlns:p14="http://schemas.microsoft.com/office/powerpoint/2010/main" val="8753202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smtClean="0">
                <a:solidFill>
                  <a:schemeClr val="tx2">
                    <a:lumMod val="75000"/>
                  </a:schemeClr>
                </a:solidFill>
              </a:rPr>
              <a:t>Allows for visible undergarments to be worn if they are of similar length and of a solid color.</a:t>
            </a:r>
            <a:endParaRPr lang="en-US" dirty="0">
              <a:solidFill>
                <a:schemeClr val="tx2">
                  <a:lumMod val="75000"/>
                </a:schemeClr>
              </a:solidFill>
            </a:endParaRPr>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57</a:t>
            </a:fld>
            <a:endParaRPr lang="en-US" dirty="0"/>
          </a:p>
        </p:txBody>
      </p:sp>
    </p:spTree>
    <p:extLst>
      <p:ext uri="{BB962C8B-B14F-4D97-AF65-F5344CB8AC3E}">
        <p14:creationId xmlns:p14="http://schemas.microsoft.com/office/powerpoint/2010/main" val="25037861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B204F88-00E4-44F2-9AD1-995A976403FD}" type="slidenum">
              <a:rPr lang="en-US" altLang="en-US" smtClean="0"/>
              <a:pPr>
                <a:spcBef>
                  <a:spcPct val="0"/>
                </a:spcBef>
              </a:pPr>
              <a:t>58</a:t>
            </a:fld>
            <a:endParaRPr lang="en-US" altLang="en-US" dirty="0"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4290837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38FA35A-C112-433F-9AC3-D97C29CE33B7}" type="slidenum">
              <a:rPr lang="en-US" altLang="en-US" smtClean="0"/>
              <a:pPr>
                <a:spcBef>
                  <a:spcPct val="0"/>
                </a:spcBef>
              </a:pPr>
              <a:t>59</a:t>
            </a:fld>
            <a:endParaRPr lang="en-US" altLang="en-US" dirty="0"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17662088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5B3911-6F3E-44DA-888A-1F03A3A259D0}" type="slidenum">
              <a:rPr lang="en-US" altLang="en-US" smtClean="0"/>
              <a:pPr>
                <a:spcBef>
                  <a:spcPct val="0"/>
                </a:spcBef>
              </a:pPr>
              <a:t>60</a:t>
            </a:fld>
            <a:endParaRPr lang="en-US" altLang="en-US" dirty="0"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5790059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Goalkeepers – </a:t>
            </a:r>
            <a:r>
              <a:rPr lang="en-US" altLang="en-US" dirty="0" smtClean="0"/>
              <a:t>Goalkeepers must have a 4” number on the front of their jerseys or shorts/pants and a 6” number on the back of their jerseys.</a:t>
            </a:r>
          </a:p>
        </p:txBody>
      </p:sp>
      <p:sp>
        <p:nvSpPr>
          <p:cNvPr id="128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AA79D8-C5A5-4094-A15F-391775E84B98}" type="slidenum">
              <a:rPr lang="en-US" altLang="en-US" smtClean="0">
                <a:latin typeface="Arial" panose="020B0604020202020204" pitchFamily="34" charset="0"/>
              </a:rPr>
              <a:pPr>
                <a:spcBef>
                  <a:spcPct val="0"/>
                </a:spcBef>
              </a:pPr>
              <a:t>61</a:t>
            </a:fld>
            <a:endParaRPr lang="en-US" altLang="en-US" dirty="0" smtClean="0">
              <a:latin typeface="Arial" panose="020B0604020202020204" pitchFamily="34" charset="0"/>
            </a:endParaRPr>
          </a:p>
        </p:txBody>
      </p:sp>
    </p:spTree>
    <p:extLst>
      <p:ext uri="{BB962C8B-B14F-4D97-AF65-F5344CB8AC3E}">
        <p14:creationId xmlns:p14="http://schemas.microsoft.com/office/powerpoint/2010/main" val="3277916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7313731-48C0-4D21-8B9E-244DCD4CC179}" type="slidenum">
              <a:rPr lang="en-US" altLang="en-US" smtClean="0"/>
              <a:pPr>
                <a:spcBef>
                  <a:spcPct val="0"/>
                </a:spcBef>
              </a:pPr>
              <a:t>6</a:t>
            </a:fld>
            <a:endParaRPr lang="en-US" altLang="en-US" dirty="0"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27431717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80E50FE-7812-4EFF-B2EC-0F7CB87260D7}" type="slidenum">
              <a:rPr lang="en-US" altLang="en-US" smtClean="0"/>
              <a:pPr>
                <a:spcBef>
                  <a:spcPct val="0"/>
                </a:spcBef>
              </a:pPr>
              <a:t>63</a:t>
            </a:fld>
            <a:endParaRPr lang="en-US" altLang="en-US" dirty="0"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20456054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9BE2D4F-5216-4CEF-BF4B-0E3ADD3C878A}" type="slidenum">
              <a:rPr lang="en-US" altLang="en-US" smtClean="0"/>
              <a:pPr>
                <a:spcBef>
                  <a:spcPct val="0"/>
                </a:spcBef>
              </a:pPr>
              <a:t>64</a:t>
            </a:fld>
            <a:endParaRPr lang="en-US" altLang="en-US" dirty="0"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42616320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RULE 4-2-9  A SOFT PADDED HEADGEAR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A soft padded headgear that meets the ASTM standard is permitted.</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No headgear can stop athletes form suffering concussions, and all sports should be played, coached and officiated in recognition of that fact.</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This rule change allows for the use of the newer headgear styles</a:t>
            </a:r>
            <a:r>
              <a:rPr lang="en-US" baseline="0" dirty="0"/>
              <a:t> that are currently on the market to be used that are not just headbands.</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66</a:t>
            </a:fld>
            <a:endParaRPr lang="en-US" dirty="0"/>
          </a:p>
        </p:txBody>
      </p:sp>
    </p:spTree>
    <p:extLst>
      <p:ext uri="{BB962C8B-B14F-4D97-AF65-F5344CB8AC3E}">
        <p14:creationId xmlns:p14="http://schemas.microsoft.com/office/powerpoint/2010/main" val="12563160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RULE 4-2-9 – OTHER EQUIPMENT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 ability to wear headgear has been expanded beyond headbands. </a:t>
            </a:r>
            <a:r>
              <a:rPr lang="en-US" sz="1200" dirty="0" err="1"/>
              <a:t>PlayPic</a:t>
            </a:r>
            <a:r>
              <a:rPr lang="en-US" sz="1200" dirty="0"/>
              <a:t> A remains legal and the change now makes </a:t>
            </a:r>
            <a:r>
              <a:rPr lang="en-US" sz="1200" dirty="0" err="1"/>
              <a:t>PlayPic</a:t>
            </a:r>
            <a:r>
              <a:rPr lang="en-US" sz="1200" dirty="0"/>
              <a:t> B legal. Wearing of any headgear is not required. Schools, parents and students are encouraged to make their own assessment on the type of equipment worn via ASTM standards.</a:t>
            </a:r>
          </a:p>
          <a:p>
            <a:endParaRPr lang="en-US" dirty="0"/>
          </a:p>
          <a:p>
            <a:r>
              <a:rPr lang="en-US" dirty="0"/>
              <a:t>No headgear can stop athletes from suffering concussions, and all sports should be played, coached and officiated in recognition of this fact.</a:t>
            </a:r>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67</a:t>
            </a:fld>
            <a:endParaRPr lang="en-US" dirty="0"/>
          </a:p>
        </p:txBody>
      </p:sp>
    </p:spTree>
    <p:extLst>
      <p:ext uri="{BB962C8B-B14F-4D97-AF65-F5344CB8AC3E}">
        <p14:creationId xmlns:p14="http://schemas.microsoft.com/office/powerpoint/2010/main" val="40169506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smtClean="0"/>
              <a:t>RULE 4-2-10 (NEW)</a:t>
            </a:r>
          </a:p>
          <a:p>
            <a:pPr>
              <a:defRPr/>
            </a:pPr>
            <a:endParaRPr lang="en-US" altLang="en-US" dirty="0" smtClean="0"/>
          </a:p>
          <a:p>
            <a:pPr>
              <a:defRPr/>
            </a:pPr>
            <a:r>
              <a:rPr lang="en-US" dirty="0" smtClean="0">
                <a:solidFill>
                  <a:schemeClr val="tx2">
                    <a:lumMod val="75000"/>
                  </a:schemeClr>
                </a:solidFill>
              </a:rPr>
              <a:t>Allows for state associations (or delegate) to permit the wearing of head coverings or wraps if criteria is met for medical/cosmetic and/or religious reasons.</a:t>
            </a:r>
          </a:p>
          <a:p>
            <a:pPr>
              <a:defRPr/>
            </a:pPr>
            <a:endParaRPr lang="en-US" altLang="en-US" dirty="0" smtClean="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68</a:t>
            </a:fld>
            <a:endParaRPr lang="en-US" dirty="0"/>
          </a:p>
        </p:txBody>
      </p:sp>
    </p:spTree>
    <p:extLst>
      <p:ext uri="{BB962C8B-B14F-4D97-AF65-F5344CB8AC3E}">
        <p14:creationId xmlns:p14="http://schemas.microsoft.com/office/powerpoint/2010/main" val="35430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smtClean="0"/>
              <a:t>4-2-10:  Other Equipment</a:t>
            </a:r>
          </a:p>
          <a:p>
            <a:endParaRPr lang="en-US" altLang="en-US" dirty="0" smtClean="0"/>
          </a:p>
          <a:p>
            <a:r>
              <a:rPr lang="en-US" altLang="en-US" dirty="0" smtClean="0"/>
              <a:t>In </a:t>
            </a:r>
            <a:r>
              <a:rPr lang="en-US" altLang="en-US" dirty="0" err="1" smtClean="0"/>
              <a:t>PlayPic</a:t>
            </a:r>
            <a:r>
              <a:rPr lang="en-US" altLang="en-US" dirty="0" smtClean="0"/>
              <a:t> A and B, both items would be legal.  In both A and B, wearing  a head covering will require appropriate documentation showing state association approval to be allowed.</a:t>
            </a:r>
          </a:p>
          <a:p>
            <a:endParaRPr lang="en-US" altLang="en-US" dirty="0" smtClean="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69</a:t>
            </a:fld>
            <a:endParaRPr lang="en-US" dirty="0"/>
          </a:p>
        </p:txBody>
      </p:sp>
    </p:spTree>
    <p:extLst>
      <p:ext uri="{BB962C8B-B14F-4D97-AF65-F5344CB8AC3E}">
        <p14:creationId xmlns:p14="http://schemas.microsoft.com/office/powerpoint/2010/main" val="1716836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E9C1572-87E0-497C-A127-9D7528EA44D9}" type="slidenum">
              <a:rPr lang="en-US" altLang="en-US" smtClean="0"/>
              <a:pPr>
                <a:spcBef>
                  <a:spcPct val="0"/>
                </a:spcBef>
              </a:pPr>
              <a:t>70</a:t>
            </a:fld>
            <a:endParaRPr lang="en-US" altLang="en-US" dirty="0"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The “Sportsmanship Statement” should be given to both coaches and captains sometime during the pregame.</a:t>
            </a:r>
          </a:p>
        </p:txBody>
      </p:sp>
    </p:spTree>
    <p:extLst>
      <p:ext uri="{BB962C8B-B14F-4D97-AF65-F5344CB8AC3E}">
        <p14:creationId xmlns:p14="http://schemas.microsoft.com/office/powerpoint/2010/main" val="8974125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E734170-2B14-4408-A902-4F4D2235B9AC}" type="slidenum">
              <a:rPr lang="en-US" altLang="en-US" smtClean="0"/>
              <a:pPr>
                <a:spcBef>
                  <a:spcPct val="0"/>
                </a:spcBef>
              </a:pPr>
              <a:t>71</a:t>
            </a:fld>
            <a:endParaRPr lang="en-US" altLang="en-US" dirty="0"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34992405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AA5E6D2-590F-4FA8-A535-C0B1A6425119}" type="slidenum">
              <a:rPr lang="en-US" altLang="en-US" smtClean="0"/>
              <a:pPr>
                <a:spcBef>
                  <a:spcPct val="0"/>
                </a:spcBef>
              </a:pPr>
              <a:t>72</a:t>
            </a:fld>
            <a:endParaRPr lang="en-US" altLang="en-US" dirty="0"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The “Sportsmanship Statement” should be given to both coaches and captains sometime during the pregame.</a:t>
            </a:r>
          </a:p>
        </p:txBody>
      </p:sp>
    </p:spTree>
    <p:extLst>
      <p:ext uri="{BB962C8B-B14F-4D97-AF65-F5344CB8AC3E}">
        <p14:creationId xmlns:p14="http://schemas.microsoft.com/office/powerpoint/2010/main" val="18714943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89E8577-219A-447B-8AD6-2DAA43057164}" type="slidenum">
              <a:rPr lang="en-US" altLang="en-US" smtClean="0"/>
              <a:pPr>
                <a:spcBef>
                  <a:spcPct val="0"/>
                </a:spcBef>
              </a:pPr>
              <a:t>73</a:t>
            </a:fld>
            <a:endParaRPr lang="en-US" altLang="en-US" dirty="0"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The “Sportsmanship Statement” should be given to both coaches and captains sometime during the pregame.</a:t>
            </a:r>
          </a:p>
        </p:txBody>
      </p:sp>
    </p:spTree>
    <p:extLst>
      <p:ext uri="{BB962C8B-B14F-4D97-AF65-F5344CB8AC3E}">
        <p14:creationId xmlns:p14="http://schemas.microsoft.com/office/powerpoint/2010/main" val="3567212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00C9ACF-B230-4E96-8C35-93C7A236BAC9}" type="slidenum">
              <a:rPr lang="en-US" altLang="en-US" smtClean="0"/>
              <a:pPr>
                <a:spcBef>
                  <a:spcPct val="0"/>
                </a:spcBef>
              </a:pPr>
              <a:t>7</a:t>
            </a:fld>
            <a:endParaRPr lang="en-US" altLang="en-US" dirty="0"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11810054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3D38EA7-EB25-4EDE-A8E1-CFCF237CE9AB}" type="slidenum">
              <a:rPr lang="en-US" altLang="en-US" smtClean="0"/>
              <a:pPr>
                <a:spcBef>
                  <a:spcPct val="0"/>
                </a:spcBef>
              </a:pPr>
              <a:t>74</a:t>
            </a:fld>
            <a:endParaRPr lang="en-US" altLang="en-US" dirty="0" smtClean="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24425203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0" lang="en-US" sz="3800" b="1" i="0" u="none" strike="noStrike" kern="1200" cap="all" spc="0" normalizeH="0" baseline="0" noProof="0" dirty="0">
                <a:ln>
                  <a:noFill/>
                </a:ln>
                <a:solidFill>
                  <a:srgbClr val="1F497D"/>
                </a:solidFill>
                <a:effectLst/>
                <a:uLnTx/>
                <a:uFillTx/>
                <a:latin typeface="+mn-lt"/>
                <a:ea typeface="+mj-ea"/>
                <a:cs typeface="+mj-cs"/>
              </a:rPr>
              <a:t>Team Member Equipment Check</a:t>
            </a:r>
            <a:r>
              <a:rPr lang="en-US" sz="1200" dirty="0"/>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t>Because of the number of recent rules changes involving uniforms and equipment, officials are encouraged to informally check the equipment of team members before the game to prevent possible player equipment violations occurring during the game.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75</a:t>
            </a:fld>
            <a:endParaRPr lang="en-US" dirty="0"/>
          </a:p>
        </p:txBody>
      </p:sp>
    </p:spTree>
    <p:extLst>
      <p:ext uri="{BB962C8B-B14F-4D97-AF65-F5344CB8AC3E}">
        <p14:creationId xmlns:p14="http://schemas.microsoft.com/office/powerpoint/2010/main" val="25761981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37EC95A-43FD-4381-B97B-C905E9F82DEB}" type="slidenum">
              <a:rPr lang="en-US" altLang="en-US" smtClean="0"/>
              <a:pPr>
                <a:spcBef>
                  <a:spcPct val="0"/>
                </a:spcBef>
              </a:pPr>
              <a:t>76</a:t>
            </a:fld>
            <a:endParaRPr lang="en-US" altLang="en-US" dirty="0"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4571998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6181DBF-88CD-4AFA-9635-45F5997DE0B6}" type="slidenum">
              <a:rPr lang="en-US" altLang="en-US" smtClean="0"/>
              <a:pPr>
                <a:spcBef>
                  <a:spcPct val="0"/>
                </a:spcBef>
              </a:pPr>
              <a:t>77</a:t>
            </a:fld>
            <a:endParaRPr lang="en-US" altLang="en-US" dirty="0"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The “Sportsmanship Statement” should be given to both coaches and captains sometime during the pregame.</a:t>
            </a:r>
          </a:p>
        </p:txBody>
      </p:sp>
    </p:spTree>
    <p:extLst>
      <p:ext uri="{BB962C8B-B14F-4D97-AF65-F5344CB8AC3E}">
        <p14:creationId xmlns:p14="http://schemas.microsoft.com/office/powerpoint/2010/main" val="40481125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B5ED8B6-F8BD-431F-9849-1E3318E472A1}" type="slidenum">
              <a:rPr lang="en-US" altLang="en-US" smtClean="0"/>
              <a:pPr>
                <a:spcBef>
                  <a:spcPct val="0"/>
                </a:spcBef>
              </a:pPr>
              <a:t>78</a:t>
            </a:fld>
            <a:endParaRPr lang="en-US" altLang="en-US" dirty="0"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36616492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C6E368F-8ECF-4938-8201-0A4F8FE99CF2}" type="slidenum">
              <a:rPr lang="en-US" altLang="en-US" smtClean="0"/>
              <a:pPr>
                <a:spcBef>
                  <a:spcPct val="0"/>
                </a:spcBef>
              </a:pPr>
              <a:t>79</a:t>
            </a:fld>
            <a:endParaRPr lang="en-US" altLang="en-US" dirty="0" smtClean="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11016667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C6E368F-8ECF-4938-8201-0A4F8FE99CF2}" type="slidenum">
              <a:rPr lang="en-US" altLang="en-US" smtClean="0"/>
              <a:pPr>
                <a:spcBef>
                  <a:spcPct val="0"/>
                </a:spcBef>
              </a:pPr>
              <a:t>80</a:t>
            </a:fld>
            <a:endParaRPr lang="en-US" altLang="en-US" dirty="0" smtClean="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On the GHSA website under “Officials” there is a link to the revised handbook.</a:t>
            </a:r>
            <a:r>
              <a:rPr lang="en-US" altLang="en-US" baseline="0" dirty="0" smtClean="0"/>
              <a:t>  I only listed the soccer uniform requirements.</a:t>
            </a:r>
            <a:endParaRPr lang="en-US" altLang="en-US" dirty="0" smtClean="0"/>
          </a:p>
        </p:txBody>
      </p:sp>
    </p:spTree>
    <p:extLst>
      <p:ext uri="{BB962C8B-B14F-4D97-AF65-F5344CB8AC3E}">
        <p14:creationId xmlns:p14="http://schemas.microsoft.com/office/powerpoint/2010/main" val="297902465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B1CD4D5-DFDB-4EC0-866C-8A7CF3FF2D1C}" type="slidenum">
              <a:rPr lang="en-US" altLang="en-US" smtClean="0"/>
              <a:pPr>
                <a:spcBef>
                  <a:spcPct val="0"/>
                </a:spcBef>
              </a:pPr>
              <a:t>81</a:t>
            </a:fld>
            <a:endParaRPr lang="en-US" altLang="en-US" dirty="0"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37119340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9AD2B48-8BE2-4B3E-8478-AD3AF66A4CD5}" type="slidenum">
              <a:rPr lang="en-US" altLang="en-US" smtClean="0"/>
              <a:pPr>
                <a:spcBef>
                  <a:spcPct val="0"/>
                </a:spcBef>
              </a:pPr>
              <a:t>82</a:t>
            </a:fld>
            <a:endParaRPr lang="en-US" altLang="en-US" dirty="0"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91855522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9AD2B48-8BE2-4B3E-8478-AD3AF66A4CD5}" type="slidenum">
              <a:rPr lang="en-US" altLang="en-US" smtClean="0"/>
              <a:pPr>
                <a:spcBef>
                  <a:spcPct val="0"/>
                </a:spcBef>
              </a:pPr>
              <a:t>83</a:t>
            </a:fld>
            <a:endParaRPr lang="en-US" altLang="en-US" dirty="0"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2745618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0B0F595-280E-4074-ACD1-785303900250}" type="slidenum">
              <a:rPr lang="en-US" altLang="en-US" smtClean="0"/>
              <a:pPr>
                <a:spcBef>
                  <a:spcPct val="0"/>
                </a:spcBef>
              </a:pPr>
              <a:t>8</a:t>
            </a:fld>
            <a:endParaRPr lang="en-US" altLang="en-US" dirty="0"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418043244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ACDEC54-1D36-45BA-9C8A-91531D8323A4}" type="slidenum">
              <a:rPr lang="en-US" altLang="en-US" smtClean="0"/>
              <a:pPr>
                <a:spcBef>
                  <a:spcPct val="0"/>
                </a:spcBef>
              </a:pPr>
              <a:t>84</a:t>
            </a:fld>
            <a:endParaRPr lang="en-US" altLang="en-US" dirty="0"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13075027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5C3A016-4729-4BDD-8918-022E381C2427}" type="slidenum">
              <a:rPr lang="en-US" altLang="en-US" smtClean="0"/>
              <a:pPr>
                <a:spcBef>
                  <a:spcPct val="0"/>
                </a:spcBef>
              </a:pPr>
              <a:t>85</a:t>
            </a:fld>
            <a:endParaRPr lang="en-US" altLang="en-US" dirty="0"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300882143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796C7DE-35EB-44B2-8B23-F27E94BAC51A}" type="slidenum">
              <a:rPr lang="en-US" altLang="en-US" smtClean="0"/>
              <a:pPr>
                <a:spcBef>
                  <a:spcPct val="0"/>
                </a:spcBef>
              </a:pPr>
              <a:t>86</a:t>
            </a:fld>
            <a:endParaRPr lang="en-US" altLang="en-US" dirty="0"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Note: Only one fifteen minute overtime period!!!</a:t>
            </a:r>
          </a:p>
        </p:txBody>
      </p:sp>
    </p:spTree>
    <p:extLst>
      <p:ext uri="{BB962C8B-B14F-4D97-AF65-F5344CB8AC3E}">
        <p14:creationId xmlns:p14="http://schemas.microsoft.com/office/powerpoint/2010/main" val="14292924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9DBBF99-D3F2-4BCE-BF99-29CD03233F01}" type="slidenum">
              <a:rPr lang="en-US" altLang="en-US" smtClean="0"/>
              <a:pPr>
                <a:spcBef>
                  <a:spcPct val="0"/>
                </a:spcBef>
              </a:pPr>
              <a:t>87</a:t>
            </a:fld>
            <a:endParaRPr lang="en-US" altLang="en-US" dirty="0" smtClean="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421764441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DC95418-182C-4936-820D-E2FAE5DA3ECF}" type="slidenum">
              <a:rPr lang="en-US" altLang="en-US" smtClean="0"/>
              <a:pPr>
                <a:spcBef>
                  <a:spcPct val="0"/>
                </a:spcBef>
              </a:pPr>
              <a:t>88</a:t>
            </a:fld>
            <a:endParaRPr lang="en-US" altLang="en-US" dirty="0" smtClean="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11992119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EACEE21-CD8F-4970-9FB8-4699369B5A17}" type="slidenum">
              <a:rPr lang="en-US" altLang="en-US" smtClean="0"/>
              <a:pPr>
                <a:spcBef>
                  <a:spcPct val="0"/>
                </a:spcBef>
              </a:pPr>
              <a:t>89</a:t>
            </a:fld>
            <a:endParaRPr lang="en-US" altLang="en-US" dirty="0" smtClean="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31642428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23813B2-E364-48BC-AC94-ACD11145C57B}" type="slidenum">
              <a:rPr lang="en-US" altLang="en-US" smtClean="0"/>
              <a:pPr>
                <a:spcBef>
                  <a:spcPct val="0"/>
                </a:spcBef>
              </a:pPr>
              <a:t>90</a:t>
            </a:fld>
            <a:endParaRPr lang="en-US" altLang="en-US" dirty="0" smtClean="0"/>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300855199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RULE 8-1-3 - KICKOFF</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 ball is in play when it is kicked and clearly moves in any direction (</a:t>
            </a:r>
            <a:r>
              <a:rPr lang="en-US" sz="1200" dirty="0" err="1"/>
              <a:t>MechaniGram</a:t>
            </a:r>
            <a:r>
              <a:rPr lang="en-US" sz="1200" dirty="0"/>
              <a:t> A). The ball is </a:t>
            </a:r>
            <a:r>
              <a:rPr lang="en-US" sz="1200" i="1" dirty="0"/>
              <a:t>not</a:t>
            </a:r>
            <a:r>
              <a:rPr lang="en-US" sz="1200" dirty="0"/>
              <a:t> in play until it has </a:t>
            </a:r>
            <a:r>
              <a:rPr lang="en-US" sz="1200" i="1" dirty="0"/>
              <a:t>clearly</a:t>
            </a:r>
            <a:r>
              <a:rPr lang="en-US" sz="1200" dirty="0"/>
              <a:t> moved (</a:t>
            </a:r>
            <a:r>
              <a:rPr lang="en-US" sz="1200" dirty="0" err="1"/>
              <a:t>PlayPic</a:t>
            </a:r>
            <a:r>
              <a:rPr lang="en-US" sz="1200" dirty="0"/>
              <a:t> B).</a:t>
            </a: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91</a:t>
            </a:fld>
            <a:endParaRPr lang="en-US" dirty="0"/>
          </a:p>
        </p:txBody>
      </p:sp>
    </p:spTree>
    <p:extLst>
      <p:ext uri="{BB962C8B-B14F-4D97-AF65-F5344CB8AC3E}">
        <p14:creationId xmlns:p14="http://schemas.microsoft.com/office/powerpoint/2010/main" val="272791002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E5DDCF5-FB9B-4187-BE8C-EF433E26635E}" type="slidenum">
              <a:rPr lang="en-US" altLang="en-US" smtClean="0"/>
              <a:pPr>
                <a:spcBef>
                  <a:spcPct val="0"/>
                </a:spcBef>
              </a:pPr>
              <a:t>92</a:t>
            </a:fld>
            <a:endParaRPr lang="en-US" altLang="en-US" dirty="0" smtClean="0"/>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74810455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9366E26-60BD-41CE-96A4-47860377F364}" type="slidenum">
              <a:rPr lang="en-US" altLang="en-US" smtClean="0"/>
              <a:pPr>
                <a:spcBef>
                  <a:spcPct val="0"/>
                </a:spcBef>
              </a:pPr>
              <a:t>93</a:t>
            </a:fld>
            <a:endParaRPr lang="en-US" altLang="en-US" dirty="0" smtClean="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3385600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C26ACE5-D612-445C-A2C4-608E8104EC25}" type="slidenum">
              <a:rPr lang="en-US" altLang="en-US" smtClean="0"/>
              <a:pPr>
                <a:spcBef>
                  <a:spcPct val="0"/>
                </a:spcBef>
              </a:pPr>
              <a:t>9</a:t>
            </a:fld>
            <a:endParaRPr lang="en-US" altLang="en-US" dirty="0"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157859183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18F90C7-9A0F-45C9-9A24-6E1D5D164AFC}" type="slidenum">
              <a:rPr lang="en-US" altLang="en-US" smtClean="0"/>
              <a:pPr>
                <a:spcBef>
                  <a:spcPct val="0"/>
                </a:spcBef>
              </a:pPr>
              <a:t>94</a:t>
            </a:fld>
            <a:endParaRPr lang="en-US" altLang="en-US" dirty="0" smtClean="0"/>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92647207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F031E0A-12AA-4D4F-926E-27E98F485F20}" type="slidenum">
              <a:rPr lang="en-US" altLang="en-US" smtClean="0"/>
              <a:pPr>
                <a:spcBef>
                  <a:spcPct val="0"/>
                </a:spcBef>
              </a:pPr>
              <a:t>95</a:t>
            </a:fld>
            <a:endParaRPr lang="en-US" altLang="en-US" dirty="0" smtClean="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The new</a:t>
            </a:r>
            <a:r>
              <a:rPr lang="en-US" altLang="en-US" baseline="0" dirty="0" smtClean="0"/>
              <a:t> definition of gaining advantage by being in that position and receiving the ball from a deliberate play and not a deliberate save….</a:t>
            </a:r>
            <a:endParaRPr lang="en-US" altLang="en-US" dirty="0" smtClean="0"/>
          </a:p>
        </p:txBody>
      </p:sp>
    </p:spTree>
    <p:extLst>
      <p:ext uri="{BB962C8B-B14F-4D97-AF65-F5344CB8AC3E}">
        <p14:creationId xmlns:p14="http://schemas.microsoft.com/office/powerpoint/2010/main" val="41905125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RESTARTS:  LOCATION OF OFFSIDE RESTART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 restart for offside infractions is an indirect free kicks taken from the spot where the offending player interfered with play, interfered with an opponent or gained advantage by being in that position. </a:t>
            </a: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96</a:t>
            </a:fld>
            <a:endParaRPr lang="en-US" dirty="0"/>
          </a:p>
        </p:txBody>
      </p:sp>
    </p:spTree>
    <p:extLst>
      <p:ext uri="{BB962C8B-B14F-4D97-AF65-F5344CB8AC3E}">
        <p14:creationId xmlns:p14="http://schemas.microsoft.com/office/powerpoint/2010/main" val="47179429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CAF6756-B7F7-4F76-9004-0009FBC4E956}" type="slidenum">
              <a:rPr lang="en-US" altLang="en-US" smtClean="0"/>
              <a:pPr>
                <a:spcBef>
                  <a:spcPct val="0"/>
                </a:spcBef>
              </a:pPr>
              <a:t>97</a:t>
            </a:fld>
            <a:endParaRPr lang="en-US" altLang="en-US" dirty="0" smtClean="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104539595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AFF94EF-0135-42B2-AB60-A4E6D250B566}" type="slidenum">
              <a:rPr lang="en-US" altLang="en-US" smtClean="0"/>
              <a:pPr>
                <a:spcBef>
                  <a:spcPct val="0"/>
                </a:spcBef>
              </a:pPr>
              <a:t>98</a:t>
            </a:fld>
            <a:endParaRPr lang="en-US" altLang="en-US" dirty="0" smtClean="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224475621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A1EFD43-7FCE-4298-B816-57EC555A77BA}" type="slidenum">
              <a:rPr lang="en-US" altLang="en-US" smtClean="0"/>
              <a:pPr>
                <a:spcBef>
                  <a:spcPct val="0"/>
                </a:spcBef>
              </a:pPr>
              <a:t>99</a:t>
            </a:fld>
            <a:endParaRPr lang="en-US" altLang="en-US" dirty="0" smtClean="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171466446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4BF40F-2935-40F8-829A-1935F13ADD6D}" type="slidenum">
              <a:rPr lang="en-US" altLang="en-US" smtClean="0"/>
              <a:pPr>
                <a:spcBef>
                  <a:spcPct val="0"/>
                </a:spcBef>
              </a:pPr>
              <a:t>100</a:t>
            </a:fld>
            <a:endParaRPr lang="en-US" altLang="en-US" dirty="0"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18342558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7728784-D2FA-4333-ADF3-AF8EDAC50193}" type="slidenum">
              <a:rPr lang="en-US" altLang="en-US" smtClean="0"/>
              <a:pPr>
                <a:spcBef>
                  <a:spcPct val="0"/>
                </a:spcBef>
              </a:pPr>
              <a:t>101</a:t>
            </a:fld>
            <a:endParaRPr lang="en-US" altLang="en-US" dirty="0" smtClean="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259124596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extLst>
          </p:cNvPr>
          <p:cNvSpPr>
            <a:spLocks noGrp="1"/>
          </p:cNvSpPr>
          <p:nvPr>
            <p:ph type="body" idx="1"/>
          </p:nvPr>
        </p:nvSpPr>
        <p:spPr/>
        <p:txBody>
          <a:bodyPr/>
          <a:lstStyle/>
          <a:p>
            <a:pPr>
              <a:defRPr/>
            </a:pPr>
            <a:r>
              <a:rPr lang="en-US" b="1" dirty="0"/>
              <a:t>Rule 13-2-1j (new)</a:t>
            </a:r>
          </a:p>
          <a:p>
            <a:pPr>
              <a:defRPr/>
            </a:pPr>
            <a:endParaRPr lang="en-US" dirty="0"/>
          </a:p>
          <a:p>
            <a:pPr>
              <a:defRPr/>
            </a:pPr>
            <a:r>
              <a:rPr lang="en-US" dirty="0">
                <a:solidFill>
                  <a:schemeClr val="tx2">
                    <a:lumMod val="75000"/>
                  </a:schemeClr>
                </a:solidFill>
              </a:rPr>
              <a:t>Provides for a penalty for a player(s), coach or bench personnel who enters or leaves the field without permission from an official and interferes with play or an official.</a:t>
            </a:r>
          </a:p>
          <a:p>
            <a:pPr>
              <a:defRPr/>
            </a:pPr>
            <a:endParaRPr lang="en-US" dirty="0"/>
          </a:p>
        </p:txBody>
      </p:sp>
      <p:sp>
        <p:nvSpPr>
          <p:cNvPr id="11981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34EB60B-9C34-471E-BD2F-BE237291C90C}" type="slidenum">
              <a:rPr lang="en-US" altLang="en-US"/>
              <a:pPr/>
              <a:t>102</a:t>
            </a:fld>
            <a:endParaRPr lang="en-US" altLang="en-US"/>
          </a:p>
        </p:txBody>
      </p:sp>
    </p:spTree>
    <p:extLst>
      <p:ext uri="{BB962C8B-B14F-4D97-AF65-F5344CB8AC3E}">
        <p14:creationId xmlns:p14="http://schemas.microsoft.com/office/powerpoint/2010/main" val="64298048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t>13-2-1j:  Free Kick: When Awarded </a:t>
            </a:r>
          </a:p>
          <a:p>
            <a:endParaRPr lang="en-US" altLang="en-US" smtClean="0"/>
          </a:p>
          <a:p>
            <a:r>
              <a:rPr lang="en-US" altLang="en-US" smtClean="0"/>
              <a:t>A player, coach or bench personnel enters or leaves the playing field without permission from the official and interferes with play or an official shall be penalized with a direct free kick from the point of the infraction.</a:t>
            </a:r>
          </a:p>
          <a:p>
            <a:endParaRPr lang="en-US" altLang="en-US" smtClean="0"/>
          </a:p>
        </p:txBody>
      </p:sp>
      <p:sp>
        <p:nvSpPr>
          <p:cNvPr id="12083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6B87FC2-2EA5-4B0E-BDA1-3E6413720233}" type="slidenum">
              <a:rPr lang="en-US" altLang="en-US"/>
              <a:pPr/>
              <a:t>103</a:t>
            </a:fld>
            <a:endParaRPr lang="en-US" altLang="en-US"/>
          </a:p>
        </p:txBody>
      </p:sp>
    </p:spTree>
    <p:extLst>
      <p:ext uri="{BB962C8B-B14F-4D97-AF65-F5344CB8AC3E}">
        <p14:creationId xmlns:p14="http://schemas.microsoft.com/office/powerpoint/2010/main" val="4153307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3AA8A4F-3D13-4466-A557-2E876A0D41C1}" type="datetime1">
              <a:rPr lang="en-US"/>
              <a:pPr>
                <a:defRPr/>
              </a:pPr>
              <a:t>1/13/2019</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88AC632-24A5-4EA5-9CDC-C332C90F4504}" type="slidenum">
              <a:rPr lang="en-US" altLang="en-US"/>
              <a:pPr>
                <a:defRPr/>
              </a:pPr>
              <a:t>‹#›</a:t>
            </a:fld>
            <a:endParaRPr lang="en-US" altLang="en-US" dirty="0"/>
          </a:p>
        </p:txBody>
      </p:sp>
    </p:spTree>
    <p:extLst>
      <p:ext uri="{BB962C8B-B14F-4D97-AF65-F5344CB8AC3E}">
        <p14:creationId xmlns:p14="http://schemas.microsoft.com/office/powerpoint/2010/main" val="3428915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0D574BA-0966-468B-A702-140843FFF8BA}" type="datetime1">
              <a:rPr lang="en-US"/>
              <a:pPr>
                <a:defRPr/>
              </a:pPr>
              <a:t>1/13/2019</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97D9757-2EC3-4753-A93A-E1F1606DBDF9}" type="slidenum">
              <a:rPr lang="en-US" altLang="en-US"/>
              <a:pPr>
                <a:defRPr/>
              </a:pPr>
              <a:t>‹#›</a:t>
            </a:fld>
            <a:endParaRPr lang="en-US" altLang="en-US" dirty="0"/>
          </a:p>
        </p:txBody>
      </p:sp>
    </p:spTree>
    <p:extLst>
      <p:ext uri="{BB962C8B-B14F-4D97-AF65-F5344CB8AC3E}">
        <p14:creationId xmlns:p14="http://schemas.microsoft.com/office/powerpoint/2010/main" val="2240834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6400" y="228600"/>
            <a:ext cx="6019800"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A642341-ACD1-41E6-A647-8C43FFCB502A}" type="datetime1">
              <a:rPr lang="en-US"/>
              <a:pPr>
                <a:defRPr/>
              </a:pPr>
              <a:t>1/13/2019</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CB9E4EC-095A-48B4-8F17-9E2E7352F339}" type="slidenum">
              <a:rPr lang="en-US" altLang="en-US"/>
              <a:pPr>
                <a:defRPr/>
              </a:pPr>
              <a:t>‹#›</a:t>
            </a:fld>
            <a:endParaRPr lang="en-US" altLang="en-US" dirty="0"/>
          </a:p>
        </p:txBody>
      </p:sp>
    </p:spTree>
    <p:extLst>
      <p:ext uri="{BB962C8B-B14F-4D97-AF65-F5344CB8AC3E}">
        <p14:creationId xmlns:p14="http://schemas.microsoft.com/office/powerpoint/2010/main" val="3100620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399"/>
            <a:ext cx="8305800" cy="4525965"/>
          </a:xfrm>
        </p:spPr>
        <p:txBody>
          <a:bodyPr/>
          <a:lstStyle>
            <a:lvl1pPr marL="173038" indent="-173038">
              <a:lnSpc>
                <a:spcPts val="2600"/>
              </a:lnSpc>
              <a:buClr>
                <a:schemeClr val="accent3">
                  <a:lumMod val="50000"/>
                </a:schemeClr>
              </a:buClr>
              <a:buFont typeface="Arial" pitchFamily="34" charset="0"/>
              <a:buChar char="•"/>
              <a:defRPr sz="2400" b="0"/>
            </a:lvl1pPr>
            <a:lvl2pPr marL="684213" indent="-227013">
              <a:lnSpc>
                <a:spcPts val="2600"/>
              </a:lnSpc>
              <a:buClr>
                <a:schemeClr val="accent3">
                  <a:lumMod val="50000"/>
                </a:schemeClr>
              </a:buClr>
              <a:defRPr sz="2000"/>
            </a:lvl2pPr>
            <a:lvl3pPr marL="1087438" indent="-173038">
              <a:lnSpc>
                <a:spcPts val="2600"/>
              </a:lnSpc>
              <a:buClr>
                <a:schemeClr val="accent3">
                  <a:lumMod val="50000"/>
                </a:schemeClr>
              </a:buClr>
              <a:defRPr sz="1800"/>
            </a:lvl3pPr>
            <a:lvl4pPr marL="1541463" indent="-169863">
              <a:lnSpc>
                <a:spcPts val="2600"/>
              </a:lnSpc>
              <a:buClr>
                <a:schemeClr val="accent3">
                  <a:lumMod val="50000"/>
                </a:schemeClr>
              </a:buClr>
              <a:defRPr sz="1600"/>
            </a:lvl4pPr>
            <a:lvl5pPr marL="2001838" indent="-173038">
              <a:lnSpc>
                <a:spcPts val="2600"/>
              </a:lnSpc>
              <a:buClr>
                <a:schemeClr val="accent3">
                  <a:lumMod val="50000"/>
                </a:schemeClr>
              </a:buCl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3"/>
          </p:nvPr>
        </p:nvSpPr>
        <p:spPr>
          <a:xfrm>
            <a:off x="381000" y="669600"/>
            <a:ext cx="8251200" cy="457200"/>
          </a:xfrm>
        </p:spPr>
        <p:txBody>
          <a:bodyPr>
            <a:normAutofit/>
          </a:bodyPr>
          <a:lstStyle>
            <a:lvl1pPr>
              <a:buFontTx/>
              <a:buNone/>
              <a:defRPr sz="2400"/>
            </a:lvl1pPr>
          </a:lstStyle>
          <a:p>
            <a:pPr lvl="0"/>
            <a:r>
              <a:rPr lang="en-US" smtClean="0"/>
              <a:t>Click to edit Master text styles</a:t>
            </a:r>
          </a:p>
        </p:txBody>
      </p:sp>
      <p:sp>
        <p:nvSpPr>
          <p:cNvPr id="16" name="Title 15"/>
          <p:cNvSpPr>
            <a:spLocks noGrp="1"/>
          </p:cNvSpPr>
          <p:nvPr>
            <p:ph type="title"/>
          </p:nvPr>
        </p:nvSpPr>
        <p:spPr>
          <a:xfrm>
            <a:off x="152400" y="152400"/>
            <a:ext cx="8229600" cy="639763"/>
          </a:xfrm>
          <a:prstGeom prst="rect">
            <a:avLst/>
          </a:prstGeom>
        </p:spPr>
        <p:txBody>
          <a:bodyPr/>
          <a:lstStyle>
            <a:lvl1pPr>
              <a:buClr>
                <a:schemeClr val="accent3">
                  <a:lumMod val="50000"/>
                </a:schemeClr>
              </a:buClr>
              <a:defRPr/>
            </a:lvl1pPr>
          </a:lstStyle>
          <a:p>
            <a:r>
              <a:rPr lang="en-US" smtClean="0"/>
              <a:t>Click to edit Master title style</a:t>
            </a:r>
            <a:endParaRPr lang="en-US"/>
          </a:p>
        </p:txBody>
      </p:sp>
      <p:sp>
        <p:nvSpPr>
          <p:cNvPr id="5" name="Footer Placeholder 4"/>
          <p:cNvSpPr>
            <a:spLocks noGrp="1"/>
          </p:cNvSpPr>
          <p:nvPr>
            <p:ph type="ftr" sz="quarter" idx="14"/>
          </p:nvPr>
        </p:nvSpPr>
        <p:spPr/>
        <p:txBody>
          <a:bodyPr/>
          <a:lstStyle>
            <a:lvl1pPr>
              <a:defRPr/>
            </a:lvl1pPr>
          </a:lstStyle>
          <a:p>
            <a:pPr>
              <a:defRPr/>
            </a:pPr>
            <a:endParaRPr lang="en-US" dirty="0"/>
          </a:p>
        </p:txBody>
      </p:sp>
      <p:sp>
        <p:nvSpPr>
          <p:cNvPr id="6" name="Slide Number Placeholder 5"/>
          <p:cNvSpPr>
            <a:spLocks noGrp="1"/>
          </p:cNvSpPr>
          <p:nvPr>
            <p:ph type="sldNum" sz="quarter" idx="15"/>
          </p:nvPr>
        </p:nvSpPr>
        <p:spPr/>
        <p:txBody>
          <a:bodyPr/>
          <a:lstStyle>
            <a:lvl1pPr>
              <a:defRPr/>
            </a:lvl1pPr>
          </a:lstStyle>
          <a:p>
            <a:pPr>
              <a:defRPr/>
            </a:pPr>
            <a:fld id="{3BC17DF9-C07D-438E-B68D-3249B61ADF86}" type="slidenum">
              <a:rPr lang="en-US" altLang="en-US"/>
              <a:pPr>
                <a:defRPr/>
              </a:pPr>
              <a:t>‹#›</a:t>
            </a:fld>
            <a:endParaRPr lang="en-US" altLang="en-US" dirty="0"/>
          </a:p>
        </p:txBody>
      </p:sp>
    </p:spTree>
    <p:extLst>
      <p:ext uri="{BB962C8B-B14F-4D97-AF65-F5344CB8AC3E}">
        <p14:creationId xmlns:p14="http://schemas.microsoft.com/office/powerpoint/2010/main" val="1697908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ule Change">
    <p:spTree>
      <p:nvGrpSpPr>
        <p:cNvPr id="1" name=""/>
        <p:cNvGrpSpPr/>
        <p:nvPr/>
      </p:nvGrpSpPr>
      <p:grpSpPr>
        <a:xfrm>
          <a:off x="0" y="0"/>
          <a:ext cx="0" cy="0"/>
          <a:chOff x="0" y="0"/>
          <a:chExt cx="0" cy="0"/>
        </a:xfrm>
      </p:grpSpPr>
      <p:sp>
        <p:nvSpPr>
          <p:cNvPr id="6" name="TextBox 5"/>
          <p:cNvSpPr txBox="1">
            <a:spLocks noChangeArrowheads="1"/>
          </p:cNvSpPr>
          <p:nvPr userDrawn="1"/>
        </p:nvSpPr>
        <p:spPr bwMode="auto">
          <a:xfrm>
            <a:off x="6913563" y="6478588"/>
            <a:ext cx="2095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r" eaLnBrk="1" hangingPunct="1">
              <a:defRPr/>
            </a:pPr>
            <a:r>
              <a:rPr lang="en-US" altLang="en-US" sz="800" dirty="0" smtClean="0">
                <a:solidFill>
                  <a:srgbClr val="FFFFFF"/>
                </a:solidFill>
                <a:cs typeface="Arial" pitchFamily="34" charset="0"/>
              </a:rPr>
              <a:t>© REFEREE ENTERPISES INC. 2013</a:t>
            </a:r>
          </a:p>
        </p:txBody>
      </p:sp>
      <p:sp>
        <p:nvSpPr>
          <p:cNvPr id="8" name="TextBox 7"/>
          <p:cNvSpPr txBox="1">
            <a:spLocks noChangeArrowheads="1"/>
          </p:cNvSpPr>
          <p:nvPr userDrawn="1"/>
        </p:nvSpPr>
        <p:spPr bwMode="auto">
          <a:xfrm rot="16200000">
            <a:off x="-2249487" y="3394075"/>
            <a:ext cx="51958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en-US" altLang="en-US" sz="3200" dirty="0" smtClean="0">
                <a:solidFill>
                  <a:srgbClr val="7F7F7F"/>
                </a:solidFill>
                <a:cs typeface="Arial" pitchFamily="34" charset="0"/>
              </a:rPr>
              <a:t>RULE CHANGE</a:t>
            </a:r>
          </a:p>
        </p:txBody>
      </p:sp>
      <p:sp>
        <p:nvSpPr>
          <p:cNvPr id="2" name="Title 1"/>
          <p:cNvSpPr>
            <a:spLocks noGrp="1"/>
          </p:cNvSpPr>
          <p:nvPr>
            <p:ph type="ctrTitle"/>
          </p:nvPr>
        </p:nvSpPr>
        <p:spPr>
          <a:xfrm>
            <a:off x="1753775" y="170824"/>
            <a:ext cx="6988430" cy="1574545"/>
          </a:xfrm>
          <a:prstGeom prst="rect">
            <a:avLst/>
          </a:prstGeom>
        </p:spPr>
        <p:txBody>
          <a:bodyPr anchor="t"/>
          <a:lstStyle>
            <a:lvl1pPr>
              <a:defRPr sz="3200" b="1">
                <a:solidFill>
                  <a:srgbClr val="FFFFFF"/>
                </a:solidFill>
                <a:latin typeface="Arial"/>
                <a:cs typeface="Arial"/>
              </a:defRPr>
            </a:lvl1pPr>
          </a:lstStyle>
          <a:p>
            <a:r>
              <a:rPr lang="en-US" smtClean="0"/>
              <a:t>Click to edit Master title style</a:t>
            </a:r>
            <a:endParaRPr lang="en-US" dirty="0"/>
          </a:p>
        </p:txBody>
      </p:sp>
      <p:sp>
        <p:nvSpPr>
          <p:cNvPr id="3" name="Subtitle 2"/>
          <p:cNvSpPr>
            <a:spLocks noGrp="1"/>
          </p:cNvSpPr>
          <p:nvPr>
            <p:ph type="subTitle" idx="1"/>
          </p:nvPr>
        </p:nvSpPr>
        <p:spPr>
          <a:xfrm>
            <a:off x="1745250" y="4413720"/>
            <a:ext cx="6988430" cy="1752600"/>
          </a:xfrm>
          <a:prstGeom prst="rect">
            <a:avLst/>
          </a:prstGeom>
        </p:spPr>
        <p:txBody>
          <a:bodyPr anchor="b"/>
          <a:lstStyle>
            <a:lvl1pPr marL="0" indent="0" algn="l">
              <a:buNone/>
              <a:defRPr sz="20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Picture Placeholder 4"/>
          <p:cNvSpPr>
            <a:spLocks noGrp="1"/>
          </p:cNvSpPr>
          <p:nvPr>
            <p:ph type="pic" sz="quarter" idx="10"/>
          </p:nvPr>
        </p:nvSpPr>
        <p:spPr>
          <a:xfrm>
            <a:off x="1744663" y="1839913"/>
            <a:ext cx="3427412" cy="2462212"/>
          </a:xfrm>
          <a:prstGeom prst="rect">
            <a:avLst/>
          </a:prstGeom>
          <a:solidFill>
            <a:srgbClr val="FFFFFF"/>
          </a:solidFill>
          <a:ln>
            <a:solidFill>
              <a:srgbClr val="000000"/>
            </a:solidFill>
          </a:ln>
        </p:spPr>
        <p:txBody>
          <a:bodyPr/>
          <a:lstStyle/>
          <a:p>
            <a:pPr lvl="0"/>
            <a:endParaRPr lang="en-US" noProof="0" dirty="0"/>
          </a:p>
        </p:txBody>
      </p:sp>
      <p:sp>
        <p:nvSpPr>
          <p:cNvPr id="7" name="Picture Placeholder 4"/>
          <p:cNvSpPr>
            <a:spLocks noGrp="1"/>
          </p:cNvSpPr>
          <p:nvPr>
            <p:ph type="pic" sz="quarter" idx="11"/>
          </p:nvPr>
        </p:nvSpPr>
        <p:spPr>
          <a:xfrm>
            <a:off x="5322490" y="1839913"/>
            <a:ext cx="3427412" cy="2462212"/>
          </a:xfrm>
          <a:prstGeom prst="rect">
            <a:avLst/>
          </a:prstGeom>
          <a:solidFill>
            <a:srgbClr val="FFFFFF"/>
          </a:solidFill>
          <a:ln>
            <a:solidFill>
              <a:srgbClr val="000000"/>
            </a:solidFill>
          </a:ln>
        </p:spPr>
        <p:txBody>
          <a:bodyPr/>
          <a:lstStyle/>
          <a:p>
            <a:pPr lvl="0"/>
            <a:endParaRPr lang="en-US" noProof="0" dirty="0"/>
          </a:p>
        </p:txBody>
      </p:sp>
    </p:spTree>
    <p:extLst>
      <p:ext uri="{BB962C8B-B14F-4D97-AF65-F5344CB8AC3E}">
        <p14:creationId xmlns:p14="http://schemas.microsoft.com/office/powerpoint/2010/main" val="175516508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B5CAB96-CE91-4667-8C5C-638DDE75D636}" type="datetime1">
              <a:rPr lang="en-US"/>
              <a:pPr>
                <a:defRPr/>
              </a:pPr>
              <a:t>1/13/2019</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3C4EAFC-629D-46D2-B126-B1EBAE4B86FE}" type="slidenum">
              <a:rPr lang="en-US" altLang="en-US"/>
              <a:pPr>
                <a:defRPr/>
              </a:pPr>
              <a:t>‹#›</a:t>
            </a:fld>
            <a:endParaRPr lang="en-US" altLang="en-US" dirty="0"/>
          </a:p>
        </p:txBody>
      </p:sp>
    </p:spTree>
    <p:extLst>
      <p:ext uri="{BB962C8B-B14F-4D97-AF65-F5344CB8AC3E}">
        <p14:creationId xmlns:p14="http://schemas.microsoft.com/office/powerpoint/2010/main" val="2730088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80A0D3B8-9924-413B-B3B9-98702A0F5CAE}" type="datetime1">
              <a:rPr lang="en-US"/>
              <a:pPr>
                <a:defRPr/>
              </a:pPr>
              <a:t>1/13/2019</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A4FC0BC-A93E-46B1-B9F7-F54C0F6EF712}" type="slidenum">
              <a:rPr lang="en-US" altLang="en-US"/>
              <a:pPr>
                <a:defRPr/>
              </a:pPr>
              <a:t>‹#›</a:t>
            </a:fld>
            <a:endParaRPr lang="en-US" altLang="en-US" dirty="0"/>
          </a:p>
        </p:txBody>
      </p:sp>
    </p:spTree>
    <p:extLst>
      <p:ext uri="{BB962C8B-B14F-4D97-AF65-F5344CB8AC3E}">
        <p14:creationId xmlns:p14="http://schemas.microsoft.com/office/powerpoint/2010/main" val="3503308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85950"/>
            <a:ext cx="4013200"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2800" y="1885950"/>
            <a:ext cx="4013200"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A27EC833-1289-4C03-B0F8-D23CCB43B0C9}" type="datetime1">
              <a:rPr lang="en-US"/>
              <a:pPr>
                <a:defRPr/>
              </a:pPr>
              <a:t>1/13/2019</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501855E-2B10-485B-ACC1-63CFFC97B330}" type="slidenum">
              <a:rPr lang="en-US" altLang="en-US"/>
              <a:pPr>
                <a:defRPr/>
              </a:pPr>
              <a:t>‹#›</a:t>
            </a:fld>
            <a:endParaRPr lang="en-US" altLang="en-US" dirty="0"/>
          </a:p>
        </p:txBody>
      </p:sp>
    </p:spTree>
    <p:extLst>
      <p:ext uri="{BB962C8B-B14F-4D97-AF65-F5344CB8AC3E}">
        <p14:creationId xmlns:p14="http://schemas.microsoft.com/office/powerpoint/2010/main" val="3676454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57561BD7-6E26-4696-847B-1EEA42DCE0DD}" type="datetime1">
              <a:rPr lang="en-US"/>
              <a:pPr>
                <a:defRPr/>
              </a:pPr>
              <a:t>1/13/2019</a:t>
            </a:fld>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36A1733F-F7D3-496E-AD06-8F0E719440AF}" type="slidenum">
              <a:rPr lang="en-US" altLang="en-US"/>
              <a:pPr>
                <a:defRPr/>
              </a:pPr>
              <a:t>‹#›</a:t>
            </a:fld>
            <a:endParaRPr lang="en-US" altLang="en-US" dirty="0"/>
          </a:p>
        </p:txBody>
      </p:sp>
    </p:spTree>
    <p:extLst>
      <p:ext uri="{BB962C8B-B14F-4D97-AF65-F5344CB8AC3E}">
        <p14:creationId xmlns:p14="http://schemas.microsoft.com/office/powerpoint/2010/main" val="1269271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fld id="{AFBFF5D3-BA91-4F6F-96B8-33BC1BB1F0F1}" type="datetime1">
              <a:rPr lang="en-US"/>
              <a:pPr>
                <a:defRPr/>
              </a:pPr>
              <a:t>1/13/2019</a:t>
            </a:fld>
            <a:endParaRPr lang="en-US" dirty="0"/>
          </a:p>
        </p:txBody>
      </p:sp>
      <p:sp>
        <p:nvSpPr>
          <p:cNvPr id="4" name="Rectangle 5"/>
          <p:cNvSpPr>
            <a:spLocks noGrp="1" noChangeArrowheads="1"/>
          </p:cNvSpPr>
          <p:nvPr>
            <p:ph type="ftr" sz="quarter" idx="11"/>
          </p:nvPr>
        </p:nvSpPr>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a:lvl1pPr>
          </a:lstStyle>
          <a:p>
            <a:pPr>
              <a:defRPr/>
            </a:pPr>
            <a:fld id="{B778B34E-2CF7-4F98-B9EE-8F7BF5609A97}" type="slidenum">
              <a:rPr lang="en-US" altLang="en-US"/>
              <a:pPr>
                <a:defRPr/>
              </a:pPr>
              <a:t>‹#›</a:t>
            </a:fld>
            <a:endParaRPr lang="en-US" altLang="en-US" dirty="0"/>
          </a:p>
        </p:txBody>
      </p:sp>
    </p:spTree>
    <p:extLst>
      <p:ext uri="{BB962C8B-B14F-4D97-AF65-F5344CB8AC3E}">
        <p14:creationId xmlns:p14="http://schemas.microsoft.com/office/powerpoint/2010/main" val="252683800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2A2C43C-60DC-489C-80FE-3A0C1A3DC5AA}" type="datetime1">
              <a:rPr lang="en-US"/>
              <a:pPr>
                <a:defRPr/>
              </a:pPr>
              <a:t>1/13/2019</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7328E68B-7918-4DD8-A38A-4B1ED1FB1828}" type="slidenum">
              <a:rPr lang="en-US" altLang="en-US"/>
              <a:pPr>
                <a:defRPr/>
              </a:pPr>
              <a:t>‹#›</a:t>
            </a:fld>
            <a:endParaRPr lang="en-US" altLang="en-US" dirty="0"/>
          </a:p>
        </p:txBody>
      </p:sp>
    </p:spTree>
    <p:extLst>
      <p:ext uri="{BB962C8B-B14F-4D97-AF65-F5344CB8AC3E}">
        <p14:creationId xmlns:p14="http://schemas.microsoft.com/office/powerpoint/2010/main" val="1627630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3F5DCE5-1673-4F5F-9BBA-53FC26EBF3EE}" type="datetime1">
              <a:rPr lang="en-US"/>
              <a:pPr>
                <a:defRPr/>
              </a:pPr>
              <a:t>1/13/2019</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D51211A-D4C8-4D45-8D05-926E76467AB0}" type="slidenum">
              <a:rPr lang="en-US" altLang="en-US"/>
              <a:pPr>
                <a:defRPr/>
              </a:pPr>
              <a:t>‹#›</a:t>
            </a:fld>
            <a:endParaRPr lang="en-US" altLang="en-US" dirty="0"/>
          </a:p>
        </p:txBody>
      </p:sp>
    </p:spTree>
    <p:extLst>
      <p:ext uri="{BB962C8B-B14F-4D97-AF65-F5344CB8AC3E}">
        <p14:creationId xmlns:p14="http://schemas.microsoft.com/office/powerpoint/2010/main" val="2176388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9CDA6E4-7AD5-40D9-80C2-875E59A756E8}" type="datetime1">
              <a:rPr lang="en-US"/>
              <a:pPr>
                <a:defRPr/>
              </a:pPr>
              <a:t>1/13/2019</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924A4A9-37B4-40EE-83C1-DC1978D95084}" type="slidenum">
              <a:rPr lang="en-US" altLang="en-US"/>
              <a:pPr>
                <a:defRPr/>
              </a:pPr>
              <a:t>‹#›</a:t>
            </a:fld>
            <a:endParaRPr lang="en-US" altLang="en-US" dirty="0"/>
          </a:p>
        </p:txBody>
      </p:sp>
    </p:spTree>
    <p:extLst>
      <p:ext uri="{BB962C8B-B14F-4D97-AF65-F5344CB8AC3E}">
        <p14:creationId xmlns:p14="http://schemas.microsoft.com/office/powerpoint/2010/main" val="3133243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60">
          <a:fgClr>
            <a:srgbClr val="FFFF00"/>
          </a:fgClr>
          <a:bgClr>
            <a:schemeClr val="bg1"/>
          </a:bgClr>
        </a:patt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chemeClr val="tx1"/>
                </a:solidFill>
                <a:latin typeface="+mn-lt"/>
              </a:defRPr>
            </a:lvl1pPr>
          </a:lstStyle>
          <a:p>
            <a:pPr>
              <a:defRPr/>
            </a:pPr>
            <a:fld id="{76DE370F-A9BA-4B47-B3AC-2E193854EF66}" type="datetime1">
              <a:rPr lang="en-US"/>
              <a:pPr>
                <a:defRPr/>
              </a:pPr>
              <a:t>1/13/2019</a:t>
            </a:fld>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chemeClr val="tx1"/>
                </a:solidFill>
                <a:latin typeface="+mn-lt"/>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chemeClr val="tx1"/>
                </a:solidFill>
                <a:latin typeface="Times New Roman" panose="02020603050405020304" pitchFamily="18" charset="0"/>
              </a:defRPr>
            </a:lvl1pPr>
          </a:lstStyle>
          <a:p>
            <a:pPr>
              <a:defRPr/>
            </a:pPr>
            <a:fld id="{833F951B-2F5F-405F-B44A-2CCCECC4DE5B}" type="slidenum">
              <a:rPr lang="en-US" altLang="en-US"/>
              <a:pPr>
                <a:defRPr/>
              </a:pPr>
              <a:t>‹#›</a:t>
            </a:fld>
            <a:endParaRPr lang="en-US" altLang="en-US" dirty="0"/>
          </a:p>
        </p:txBody>
      </p:sp>
      <p:sp>
        <p:nvSpPr>
          <p:cNvPr id="2" name="Rectangle 11"/>
          <p:cNvSpPr>
            <a:spLocks noGrp="1" noChangeArrowheads="1"/>
          </p:cNvSpPr>
          <p:nvPr>
            <p:ph type="body" idx="1"/>
          </p:nvPr>
        </p:nvSpPr>
        <p:spPr bwMode="auto">
          <a:xfrm>
            <a:off x="457200" y="1885950"/>
            <a:ext cx="81788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3" name="Picture 12" descr="paint"/>
          <p:cNvPicPr>
            <a:picLocks noChangeAspect="1" noChangeArrowheads="1"/>
          </p:cNvPicPr>
          <p:nvPr userDrawn="1"/>
        </p:nvPicPr>
        <p:blipFill>
          <a:blip r:embed="rId15">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914400" y="838200"/>
            <a:ext cx="8229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8" r:id="rId6"/>
    <p:sldLayoutId id="2147483863" r:id="rId7"/>
    <p:sldLayoutId id="2147483864" r:id="rId8"/>
    <p:sldLayoutId id="2147483865" r:id="rId9"/>
    <p:sldLayoutId id="2147483866" r:id="rId10"/>
    <p:sldLayoutId id="2147483867" r:id="rId11"/>
    <p:sldLayoutId id="2147483869" r:id="rId12"/>
    <p:sldLayoutId id="2147483870"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10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6.xml"/><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7.gif"/></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9.xml"/><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9.w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notesSlide" Target="../notesSlides/notesSlide31.xml"/><Relationship Id="rId7"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0.wmf"/><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gif"/></Relationships>
</file>

<file path=ppt/slides/_rels/slide6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1.gif"/></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jpg"/><Relationship Id="rId9" Type="http://schemas.openxmlformats.org/officeDocument/2006/relationships/image" Target="../media/image58.png"/></Relationships>
</file>

<file path=ppt/slides/_rels/slide83.xml.rels><?xml version="1.0" encoding="UTF-8" standalone="yes"?>
<Relationships xmlns="http://schemas.openxmlformats.org/package/2006/relationships"><Relationship Id="rId8" Type="http://schemas.openxmlformats.org/officeDocument/2006/relationships/image" Target="../media/image68.emf"/><Relationship Id="rId3" Type="http://schemas.openxmlformats.org/officeDocument/2006/relationships/image" Target="../media/image63.emf"/><Relationship Id="rId7" Type="http://schemas.openxmlformats.org/officeDocument/2006/relationships/image" Target="../media/image67.emf"/><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66.emf"/><Relationship Id="rId11" Type="http://schemas.openxmlformats.org/officeDocument/2006/relationships/image" Target="../media/image71.emf"/><Relationship Id="rId5" Type="http://schemas.openxmlformats.org/officeDocument/2006/relationships/image" Target="../media/image65.emf"/><Relationship Id="rId10" Type="http://schemas.openxmlformats.org/officeDocument/2006/relationships/image" Target="../media/image70.emf"/><Relationship Id="rId4" Type="http://schemas.openxmlformats.org/officeDocument/2006/relationships/image" Target="../media/image64.emf"/><Relationship Id="rId9" Type="http://schemas.openxmlformats.org/officeDocument/2006/relationships/image" Target="../media/image69.emf"/></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wmf"/><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2338116" y="1886902"/>
            <a:ext cx="4455066" cy="3447098"/>
          </a:xfrm>
          <a:prstGeom prst="rect">
            <a:avLst/>
          </a:prstGeom>
          <a:noFill/>
          <a:ln w="9525">
            <a:noFill/>
            <a:miter lim="800000"/>
            <a:headEnd/>
            <a:tailEnd/>
          </a:ln>
          <a:effectLst/>
        </p:spPr>
        <p:txBody>
          <a:bodyPr wrap="none">
            <a:spAutoFit/>
          </a:bodyPr>
          <a:lstStyle/>
          <a:p>
            <a:pPr algn="ctr">
              <a:defRPr/>
            </a:pPr>
            <a:r>
              <a:rPr lang="en-US" sz="5400" dirty="0">
                <a:solidFill>
                  <a:schemeClr val="accent2"/>
                </a:solidFill>
                <a:effectLst>
                  <a:outerShdw blurRad="38100" dist="38100" dir="2700000" algn="tl">
                    <a:srgbClr val="C0C0C0"/>
                  </a:outerShdw>
                </a:effectLst>
                <a:latin typeface="Dutch"/>
              </a:rPr>
              <a:t>Referee</a:t>
            </a:r>
          </a:p>
          <a:p>
            <a:pPr algn="ctr">
              <a:defRPr/>
            </a:pPr>
            <a:endParaRPr lang="en-US" sz="2800" dirty="0">
              <a:solidFill>
                <a:schemeClr val="accent2"/>
              </a:solidFill>
              <a:effectLst>
                <a:outerShdw blurRad="38100" dist="38100" dir="2700000" algn="tl">
                  <a:srgbClr val="C0C0C0"/>
                </a:outerShdw>
              </a:effectLst>
              <a:latin typeface="Dutch"/>
            </a:endParaRPr>
          </a:p>
          <a:p>
            <a:pPr algn="ctr">
              <a:defRPr/>
            </a:pPr>
            <a:r>
              <a:rPr lang="en-US" sz="5400" dirty="0">
                <a:solidFill>
                  <a:schemeClr val="accent2"/>
                </a:solidFill>
                <a:effectLst>
                  <a:outerShdw blurRad="38100" dist="38100" dir="2700000" algn="tl">
                    <a:srgbClr val="C0C0C0"/>
                  </a:outerShdw>
                </a:effectLst>
                <a:latin typeface="Dutch"/>
              </a:rPr>
              <a:t>New Member</a:t>
            </a:r>
          </a:p>
          <a:p>
            <a:pPr algn="ctr">
              <a:defRPr/>
            </a:pPr>
            <a:endParaRPr lang="en-US" sz="2800" dirty="0">
              <a:solidFill>
                <a:schemeClr val="accent2"/>
              </a:solidFill>
              <a:effectLst>
                <a:outerShdw blurRad="38100" dist="38100" dir="2700000" algn="tl">
                  <a:srgbClr val="C0C0C0"/>
                </a:outerShdw>
              </a:effectLst>
              <a:latin typeface="Dutch"/>
            </a:endParaRPr>
          </a:p>
          <a:p>
            <a:pPr algn="ctr">
              <a:defRPr/>
            </a:pPr>
            <a:r>
              <a:rPr lang="en-US" sz="5400" dirty="0" smtClean="0">
                <a:solidFill>
                  <a:schemeClr val="accent2"/>
                </a:solidFill>
                <a:effectLst>
                  <a:outerShdw blurRad="38100" dist="38100" dir="2700000" algn="tl">
                    <a:srgbClr val="C0C0C0"/>
                  </a:outerShdw>
                </a:effectLst>
                <a:latin typeface="Dutch"/>
              </a:rPr>
              <a:t>Clinic</a:t>
            </a:r>
          </a:p>
        </p:txBody>
      </p:sp>
      <p:sp>
        <p:nvSpPr>
          <p:cNvPr id="6147" name="Rectangle 3"/>
          <p:cNvSpPr>
            <a:spLocks noChangeArrowheads="1"/>
          </p:cNvSpPr>
          <p:nvPr/>
        </p:nvSpPr>
        <p:spPr bwMode="auto">
          <a:xfrm>
            <a:off x="1981200" y="409575"/>
            <a:ext cx="24606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4000" dirty="0">
              <a:solidFill>
                <a:srgbClr val="0000A0"/>
              </a:solidFill>
              <a:latin typeface="Dutch"/>
            </a:endParaRPr>
          </a:p>
        </p:txBody>
      </p:sp>
      <p:sp>
        <p:nvSpPr>
          <p:cNvPr id="56324" name="Rectangle 4"/>
          <p:cNvSpPr>
            <a:spLocks noGrp="1" noChangeArrowheads="1"/>
          </p:cNvSpPr>
          <p:nvPr>
            <p:ph type="ctrTitle"/>
          </p:nvPr>
        </p:nvSpPr>
        <p:spPr>
          <a:xfrm>
            <a:off x="1784350" y="0"/>
            <a:ext cx="5562600" cy="1447800"/>
          </a:xfrm>
        </p:spPr>
        <p:txBody>
          <a:bodyPr/>
          <a:lstStyle/>
          <a:p>
            <a:pPr eaLnBrk="1" hangingPunct="1">
              <a:defRPr/>
            </a:pPr>
            <a:r>
              <a:rPr lang="en-US" sz="4000" b="1" dirty="0" smtClean="0">
                <a:solidFill>
                  <a:srgbClr val="000099"/>
                </a:solidFill>
                <a:effectLst>
                  <a:outerShdw blurRad="38100" dist="38100" dir="2700000" algn="tl">
                    <a:srgbClr val="C0C0C0"/>
                  </a:outerShdw>
                </a:effectLst>
              </a:rPr>
              <a:t>Georgia High School Association</a:t>
            </a:r>
          </a:p>
        </p:txBody>
      </p:sp>
      <p:sp>
        <p:nvSpPr>
          <p:cNvPr id="6149" name="Rectangle 5"/>
          <p:cNvSpPr>
            <a:spLocks noGrp="1" noChangeArrowheads="1"/>
          </p:cNvSpPr>
          <p:nvPr>
            <p:ph type="subTitle" idx="1"/>
          </p:nvPr>
        </p:nvSpPr>
        <p:spPr>
          <a:xfrm>
            <a:off x="6400800" y="6172200"/>
            <a:ext cx="2438400" cy="457200"/>
          </a:xfrm>
        </p:spPr>
        <p:txBody>
          <a:bodyPr/>
          <a:lstStyle/>
          <a:p>
            <a:pPr eaLnBrk="1" hangingPunct="1"/>
            <a:r>
              <a:rPr lang="en-US" altLang="en-US" sz="1600" b="1" i="1" dirty="0" smtClean="0"/>
              <a:t>By Association</a:t>
            </a:r>
          </a:p>
          <a:p>
            <a:pPr eaLnBrk="1" hangingPunct="1"/>
            <a:r>
              <a:rPr lang="en-US" altLang="en-US" sz="1600" b="1" i="1" dirty="0" smtClean="0"/>
              <a:t>Clinicians</a:t>
            </a:r>
            <a:endParaRPr lang="en-US" altLang="en-US" dirty="0" smtClean="0"/>
          </a:p>
        </p:txBody>
      </p:sp>
      <p:pic>
        <p:nvPicPr>
          <p:cNvPr id="6150" name="Picture 8" descr="ghsa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58750"/>
            <a:ext cx="201295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8" descr="ghsa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31050" y="152400"/>
            <a:ext cx="201295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8" name="Picture 3" descr="j02808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293938"/>
            <a:ext cx="2238375"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4" descr="j028089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293938"/>
            <a:ext cx="2238375"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 Box 6"/>
          <p:cNvSpPr txBox="1">
            <a:spLocks noChangeArrowheads="1"/>
          </p:cNvSpPr>
          <p:nvPr/>
        </p:nvSpPr>
        <p:spPr bwMode="auto">
          <a:xfrm>
            <a:off x="609600" y="5256213"/>
            <a:ext cx="5345113" cy="457200"/>
          </a:xfrm>
          <a:prstGeom prst="rect">
            <a:avLst/>
          </a:prstGeom>
          <a:noFill/>
          <a:ln w="9525">
            <a:noFill/>
            <a:miter lim="800000"/>
            <a:headEnd/>
            <a:tailEnd/>
          </a:ln>
          <a:effectLst/>
        </p:spPr>
        <p:txBody>
          <a:bodyPr wrap="none">
            <a:spAutoFit/>
          </a:bodyPr>
          <a:lstStyle/>
          <a:p>
            <a:pPr eaLnBrk="1" hangingPunct="1">
              <a:defRPr/>
            </a:pPr>
            <a:r>
              <a:rPr lang="en-US" sz="2400" dirty="0">
                <a:solidFill>
                  <a:schemeClr val="tx1"/>
                </a:solidFill>
                <a:effectLst>
                  <a:outerShdw blurRad="38100" dist="38100" dir="2700000" algn="tl">
                    <a:srgbClr val="C0C0C0"/>
                  </a:outerShdw>
                </a:effectLst>
              </a:rPr>
              <a:t>Referee blows whistle to </a:t>
            </a:r>
            <a:r>
              <a:rPr lang="en-US" sz="2400" u="sng" dirty="0">
                <a:solidFill>
                  <a:srgbClr val="FF0000"/>
                </a:solidFill>
                <a:effectLst>
                  <a:outerShdw blurRad="38100" dist="38100" dir="2700000" algn="tl">
                    <a:srgbClr val="C0C0C0"/>
                  </a:outerShdw>
                </a:effectLst>
              </a:rPr>
              <a:t>STOP</a:t>
            </a:r>
            <a:r>
              <a:rPr lang="en-US" sz="2400" dirty="0">
                <a:solidFill>
                  <a:schemeClr val="tx1"/>
                </a:solidFill>
                <a:effectLst>
                  <a:outerShdw blurRad="38100" dist="38100" dir="2700000" algn="tl">
                    <a:srgbClr val="C0C0C0"/>
                  </a:outerShdw>
                </a:effectLst>
              </a:rPr>
              <a:t> play</a:t>
            </a:r>
          </a:p>
        </p:txBody>
      </p:sp>
      <p:sp>
        <p:nvSpPr>
          <p:cNvPr id="9224" name="Rectangle 8"/>
          <p:cNvSpPr>
            <a:spLocks noGrp="1" noChangeArrowheads="1"/>
          </p:cNvSpPr>
          <p:nvPr>
            <p:ph type="title"/>
          </p:nvPr>
        </p:nvSpPr>
        <p:spPr>
          <a:xfrm>
            <a:off x="1920875" y="228600"/>
            <a:ext cx="5308600" cy="685800"/>
          </a:xfrm>
        </p:spPr>
        <p:txBody>
          <a:bodyPr/>
          <a:lstStyle/>
          <a:p>
            <a:pPr eaLnBrk="1" hangingPunct="1">
              <a:defRPr/>
            </a:pPr>
            <a:r>
              <a:rPr lang="en-US" b="1" dirty="0" smtClean="0">
                <a:solidFill>
                  <a:srgbClr val="000099"/>
                </a:solidFill>
                <a:effectLst>
                  <a:outerShdw blurRad="38100" dist="38100" dir="2700000" algn="tl">
                    <a:srgbClr val="C0C0C0"/>
                  </a:outerShdw>
                </a:effectLst>
              </a:rPr>
              <a:t>Making the Call I</a:t>
            </a:r>
          </a:p>
        </p:txBody>
      </p:sp>
      <p:sp>
        <p:nvSpPr>
          <p:cNvPr id="9225" name="Text Box 9"/>
          <p:cNvSpPr txBox="1">
            <a:spLocks noChangeArrowheads="1"/>
          </p:cNvSpPr>
          <p:nvPr/>
        </p:nvSpPr>
        <p:spPr bwMode="auto">
          <a:xfrm>
            <a:off x="609600" y="6019800"/>
            <a:ext cx="7142163" cy="457200"/>
          </a:xfrm>
          <a:prstGeom prst="rect">
            <a:avLst/>
          </a:prstGeom>
          <a:noFill/>
          <a:ln w="9525">
            <a:noFill/>
            <a:miter lim="800000"/>
            <a:headEnd/>
            <a:tailEnd/>
          </a:ln>
          <a:effectLst/>
        </p:spPr>
        <p:txBody>
          <a:bodyPr wrap="none">
            <a:spAutoFit/>
          </a:bodyPr>
          <a:lstStyle/>
          <a:p>
            <a:pPr eaLnBrk="1" hangingPunct="1">
              <a:defRPr/>
            </a:pPr>
            <a:r>
              <a:rPr lang="en-US" sz="2400" dirty="0">
                <a:solidFill>
                  <a:schemeClr val="tx1"/>
                </a:solidFill>
                <a:effectLst>
                  <a:outerShdw blurRad="38100" dist="38100" dir="2700000" algn="tl">
                    <a:srgbClr val="C0C0C0"/>
                  </a:outerShdw>
                </a:effectLst>
              </a:rPr>
              <a:t>Sometimes referee blows whistle to </a:t>
            </a:r>
            <a:r>
              <a:rPr lang="en-US" sz="2400" u="sng" dirty="0">
                <a:solidFill>
                  <a:srgbClr val="008000"/>
                </a:solidFill>
                <a:effectLst>
                  <a:outerShdw blurRad="38100" dist="38100" dir="2700000" algn="tl">
                    <a:srgbClr val="C0C0C0"/>
                  </a:outerShdw>
                </a:effectLst>
              </a:rPr>
              <a:t>START</a:t>
            </a:r>
            <a:r>
              <a:rPr lang="en-US" sz="2400" dirty="0">
                <a:solidFill>
                  <a:schemeClr val="tx1"/>
                </a:solidFill>
                <a:effectLst>
                  <a:outerShdw blurRad="38100" dist="38100" dir="2700000" algn="tl">
                    <a:srgbClr val="C0C0C0"/>
                  </a:outerShdw>
                </a:effectLst>
              </a:rPr>
              <a:t> play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225"/>
                                        </p:tgtEl>
                                        <p:attrNameLst>
                                          <p:attrName>style.visibility</p:attrName>
                                        </p:attrNameLst>
                                      </p:cBhvr>
                                      <p:to>
                                        <p:strVal val="visible"/>
                                      </p:to>
                                    </p:set>
                                    <p:animEffect transition="in" filter="wipe(left)">
                                      <p:cBhvr>
                                        <p:cTn id="7" dur="500"/>
                                        <p:tgtEl>
                                          <p:spTgt spid="9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3"/>
          <p:cNvSpPr>
            <a:spLocks noChangeArrowheads="1"/>
          </p:cNvSpPr>
          <p:nvPr/>
        </p:nvSpPr>
        <p:spPr bwMode="auto">
          <a:xfrm>
            <a:off x="347663" y="1295400"/>
            <a:ext cx="8432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12 - FOULS AND MISCONDUCT</a:t>
            </a:r>
            <a:endParaRPr lang="en-US" altLang="en-US" sz="2000" b="0" i="1" dirty="0">
              <a:solidFill>
                <a:srgbClr val="0000A0"/>
              </a:solidFill>
              <a:latin typeface="Dutch"/>
            </a:endParaRP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
        <p:nvSpPr>
          <p:cNvPr id="5" name="Subtitle 2"/>
          <p:cNvSpPr txBox="1">
            <a:spLocks/>
          </p:cNvSpPr>
          <p:nvPr/>
        </p:nvSpPr>
        <p:spPr bwMode="auto">
          <a:xfrm>
            <a:off x="762000" y="5467350"/>
            <a:ext cx="7620000" cy="1238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defRPr/>
            </a:pPr>
            <a:r>
              <a:rPr lang="en-US" altLang="en-US" sz="2400" b="0" kern="0" dirty="0" smtClean="0">
                <a:effectLst>
                  <a:outerShdw blurRad="38100" dist="38100" dir="2700000" algn="tl">
                    <a:srgbClr val="000000">
                      <a:alpha val="43137"/>
                    </a:srgbClr>
                  </a:outerShdw>
                </a:effectLst>
                <a:latin typeface="Arial" pitchFamily="34" charset="0"/>
                <a:cs typeface="Arial" pitchFamily="34" charset="0"/>
              </a:rPr>
              <a:t>While use of </a:t>
            </a:r>
            <a:r>
              <a:rPr lang="en-US" altLang="en-US" sz="2400" b="0" i="1" kern="0" dirty="0" smtClean="0">
                <a:effectLst>
                  <a:outerShdw blurRad="38100" dist="38100" dir="2700000" algn="tl">
                    <a:srgbClr val="000000">
                      <a:alpha val="43137"/>
                    </a:srgbClr>
                  </a:outerShdw>
                </a:effectLst>
                <a:latin typeface="Arial" pitchFamily="34" charset="0"/>
                <a:cs typeface="Arial" pitchFamily="34" charset="0"/>
              </a:rPr>
              <a:t>electronic</a:t>
            </a:r>
            <a:r>
              <a:rPr lang="en-US" altLang="en-US" sz="2400" b="0" kern="0" dirty="0" smtClean="0">
                <a:effectLst>
                  <a:outerShdw blurRad="38100" dist="38100" dir="2700000" algn="tl">
                    <a:srgbClr val="000000">
                      <a:alpha val="43137"/>
                    </a:srgbClr>
                  </a:outerShdw>
                </a:effectLst>
                <a:latin typeface="Arial" pitchFamily="34" charset="0"/>
                <a:cs typeface="Arial" pitchFamily="34" charset="0"/>
              </a:rPr>
              <a:t> communication devices with </a:t>
            </a:r>
            <a:r>
              <a:rPr lang="en-US" altLang="en-US" sz="2400" b="0" i="1" kern="0" dirty="0" smtClean="0">
                <a:effectLst>
                  <a:outerShdw blurRad="38100" dist="38100" dir="2700000" algn="tl">
                    <a:srgbClr val="000000">
                      <a:alpha val="43137"/>
                    </a:srgbClr>
                  </a:outerShdw>
                </a:effectLst>
                <a:latin typeface="Arial" pitchFamily="34" charset="0"/>
                <a:cs typeface="Arial" pitchFamily="34" charset="0"/>
              </a:rPr>
              <a:t>on-field </a:t>
            </a:r>
            <a:r>
              <a:rPr lang="en-US" altLang="en-US" sz="2400" b="0" kern="0" dirty="0" smtClean="0">
                <a:effectLst>
                  <a:outerShdw blurRad="38100" dist="38100" dir="2700000" algn="tl">
                    <a:srgbClr val="000000">
                      <a:alpha val="43137"/>
                    </a:srgbClr>
                  </a:outerShdw>
                </a:effectLst>
                <a:latin typeface="Arial" pitchFamily="34" charset="0"/>
                <a:cs typeface="Arial" pitchFamily="34" charset="0"/>
              </a:rPr>
              <a:t>players </a:t>
            </a:r>
            <a:r>
              <a:rPr lang="en-US" altLang="en-US" sz="2400" b="0" i="1" kern="0" dirty="0" smtClean="0">
                <a:effectLst>
                  <a:outerShdw blurRad="38100" dist="38100" dir="2700000" algn="tl">
                    <a:srgbClr val="000000">
                      <a:alpha val="43137"/>
                    </a:srgbClr>
                  </a:outerShdw>
                </a:effectLst>
                <a:latin typeface="Arial" pitchFamily="34" charset="0"/>
                <a:cs typeface="Arial" pitchFamily="34" charset="0"/>
              </a:rPr>
              <a:t>during play </a:t>
            </a:r>
            <a:r>
              <a:rPr lang="en-US" altLang="en-US" sz="2400" b="0" kern="0" dirty="0" smtClean="0">
                <a:effectLst>
                  <a:outerShdw blurRad="38100" dist="38100" dir="2700000" algn="tl">
                    <a:srgbClr val="000000">
                      <a:alpha val="43137"/>
                    </a:srgbClr>
                  </a:outerShdw>
                </a:effectLst>
                <a:latin typeface="Arial" pitchFamily="34" charset="0"/>
                <a:cs typeface="Arial" pitchFamily="34" charset="0"/>
              </a:rPr>
              <a:t>is still prohibited, the use of electronic devices on the sideline is allowed.</a:t>
            </a:r>
          </a:p>
        </p:txBody>
      </p:sp>
      <p:pic>
        <p:nvPicPr>
          <p:cNvPr id="200709" name="Picture Placeholder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170113"/>
            <a:ext cx="3248025" cy="308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10" name="Picture Placeholder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06938" y="2170113"/>
            <a:ext cx="3262312" cy="308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685800" y="3305175"/>
            <a:ext cx="77470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114300" algn="l"/>
                <a:tab pos="285750" algn="l"/>
                <a:tab pos="2457450" algn="l"/>
              </a:tabLst>
              <a:defRPr sz="3200">
                <a:solidFill>
                  <a:schemeClr val="tx1"/>
                </a:solidFill>
                <a:latin typeface="Times New Roman" panose="02020603050405020304" pitchFamily="18" charset="0"/>
              </a:defRPr>
            </a:lvl1pPr>
            <a:lvl2pPr marL="742950" indent="-285750">
              <a:spcBef>
                <a:spcPct val="20000"/>
              </a:spcBef>
              <a:buChar char="–"/>
              <a:tabLst>
                <a:tab pos="114300" algn="l"/>
                <a:tab pos="285750" algn="l"/>
                <a:tab pos="2457450" algn="l"/>
              </a:tabLst>
              <a:defRPr sz="2800">
                <a:solidFill>
                  <a:schemeClr val="tx1"/>
                </a:solidFill>
                <a:latin typeface="Times New Roman" panose="02020603050405020304" pitchFamily="18" charset="0"/>
              </a:defRPr>
            </a:lvl2pPr>
            <a:lvl3pPr marL="1143000" indent="-228600">
              <a:spcBef>
                <a:spcPct val="20000"/>
              </a:spcBef>
              <a:buChar char="•"/>
              <a:tabLst>
                <a:tab pos="114300" algn="l"/>
                <a:tab pos="285750" algn="l"/>
                <a:tab pos="2457450" algn="l"/>
              </a:tabLst>
              <a:defRPr sz="2400">
                <a:solidFill>
                  <a:schemeClr val="tx1"/>
                </a:solidFill>
                <a:latin typeface="Times New Roman" panose="02020603050405020304" pitchFamily="18" charset="0"/>
              </a:defRPr>
            </a:lvl3pPr>
            <a:lvl4pPr marL="1600200" indent="-228600">
              <a:spcBef>
                <a:spcPct val="20000"/>
              </a:spcBef>
              <a:buChar char="–"/>
              <a:tabLst>
                <a:tab pos="114300" algn="l"/>
                <a:tab pos="285750" algn="l"/>
                <a:tab pos="2457450" algn="l"/>
              </a:tabLst>
              <a:defRPr sz="2000">
                <a:solidFill>
                  <a:schemeClr val="tx1"/>
                </a:solidFill>
                <a:latin typeface="Times New Roman" panose="02020603050405020304" pitchFamily="18" charset="0"/>
              </a:defRPr>
            </a:lvl4pPr>
            <a:lvl5pPr marL="2057400" indent="-228600">
              <a:spcBef>
                <a:spcPct val="20000"/>
              </a:spcBef>
              <a:buChar char="»"/>
              <a:tabLst>
                <a:tab pos="114300" algn="l"/>
                <a:tab pos="285750" algn="l"/>
                <a:tab pos="245745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14300" algn="l"/>
                <a:tab pos="285750" algn="l"/>
                <a:tab pos="245745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14300" algn="l"/>
                <a:tab pos="285750" algn="l"/>
                <a:tab pos="245745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14300" algn="l"/>
                <a:tab pos="285750" algn="l"/>
                <a:tab pos="245745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14300" algn="l"/>
                <a:tab pos="285750" algn="l"/>
                <a:tab pos="2457450" algn="l"/>
              </a:tabLst>
              <a:defRPr sz="2000">
                <a:solidFill>
                  <a:schemeClr val="tx1"/>
                </a:solidFill>
                <a:latin typeface="Times New Roman" panose="02020603050405020304" pitchFamily="18" charset="0"/>
              </a:defRPr>
            </a:lvl9pPr>
          </a:lstStyle>
          <a:p>
            <a:pPr algn="ctr">
              <a:spcBef>
                <a:spcPct val="10000"/>
              </a:spcBef>
              <a:spcAft>
                <a:spcPct val="10000"/>
              </a:spcAft>
              <a:buClr>
                <a:srgbClr val="000099"/>
              </a:buClr>
              <a:buSzPct val="125000"/>
              <a:buFont typeface="Symbol" panose="05050102010706020507" pitchFamily="18" charset="2"/>
              <a:buChar char="·"/>
            </a:pPr>
            <a:r>
              <a:rPr lang="en-US" altLang="en-US" sz="1800" b="0" dirty="0"/>
              <a:t>  </a:t>
            </a:r>
            <a:r>
              <a:rPr lang="en-US" altLang="en-US" sz="1600" dirty="0">
                <a:solidFill>
                  <a:srgbClr val="000000"/>
                </a:solidFill>
                <a:latin typeface="Dutch"/>
              </a:rPr>
              <a:t>DESCRIBES WHEN TO AWARD ALL FREE KICKS</a:t>
            </a:r>
            <a:endParaRPr lang="en-US" altLang="en-US" sz="1600" b="0" dirty="0"/>
          </a:p>
        </p:txBody>
      </p:sp>
      <p:sp>
        <p:nvSpPr>
          <p:cNvPr id="202755" name="Rectangle 4"/>
          <p:cNvSpPr>
            <a:spLocks noChangeArrowheads="1"/>
          </p:cNvSpPr>
          <p:nvPr/>
        </p:nvSpPr>
        <p:spPr bwMode="auto">
          <a:xfrm>
            <a:off x="406400" y="1619250"/>
            <a:ext cx="8432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RULE 13 - FREE KICK</a:t>
            </a:r>
            <a:endParaRPr lang="en-US" altLang="en-US" sz="2400" b="0" i="1" dirty="0">
              <a:solidFill>
                <a:srgbClr val="0000A0"/>
              </a:solidFill>
              <a:latin typeface="Dutch"/>
            </a:endParaRP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406400" y="1295400"/>
            <a:ext cx="7772400" cy="762000"/>
          </a:xfrm>
        </p:spPr>
        <p:txBody>
          <a:bodyPr/>
          <a:lstStyle/>
          <a:p>
            <a:pPr algn="l" eaLnBrk="1" hangingPunct="1">
              <a:defRPr/>
            </a:pPr>
            <a:r>
              <a:rPr lang="en-US" sz="4000" b="1" u="sng" dirty="0">
                <a:solidFill>
                  <a:srgbClr val="000099"/>
                </a:solidFill>
                <a:effectLst>
                  <a:outerShdw blurRad="38100" dist="38100" dir="2700000" algn="tl">
                    <a:srgbClr val="000000">
                      <a:alpha val="43137"/>
                    </a:srgbClr>
                  </a:outerShdw>
                </a:effectLst>
              </a:rPr>
              <a:t>Rule 13-2-1j (new)</a:t>
            </a:r>
          </a:p>
        </p:txBody>
      </p:sp>
      <p:sp>
        <p:nvSpPr>
          <p:cNvPr id="3" name="Content Placeholder 2">
            <a:extLst>
              <a:ext uri="{FF2B5EF4-FFF2-40B4-BE49-F238E27FC236}"/>
            </a:extLst>
          </p:cNvPr>
          <p:cNvSpPr>
            <a:spLocks noGrp="1"/>
          </p:cNvSpPr>
          <p:nvPr>
            <p:ph idx="1"/>
          </p:nvPr>
        </p:nvSpPr>
        <p:spPr>
          <a:xfrm>
            <a:off x="457200" y="2381250"/>
            <a:ext cx="8178800" cy="4171950"/>
          </a:xfrm>
        </p:spPr>
        <p:txBody>
          <a:bodyPr/>
          <a:lstStyle/>
          <a:p>
            <a:pPr marL="0" indent="0" eaLnBrk="1" hangingPunct="1">
              <a:buFont typeface="Wingdings" panose="05000000000000000000" pitchFamily="2" charset="2"/>
              <a:buNone/>
              <a:defRPr/>
            </a:pPr>
            <a:r>
              <a:rPr lang="en-US" sz="4000" dirty="0">
                <a:solidFill>
                  <a:srgbClr val="000099"/>
                </a:solidFill>
                <a:effectLst>
                  <a:outerShdw blurRad="38100" dist="38100" dir="2700000" algn="tl">
                    <a:srgbClr val="000000">
                      <a:alpha val="43137"/>
                    </a:srgbClr>
                  </a:outerShdw>
                </a:effectLst>
              </a:rPr>
              <a:t>Provides for a penalty for a player(s), coach or bench personnel who enters or leaves the field without permission from an official and interferes with play or an official.</a:t>
            </a:r>
          </a:p>
        </p:txBody>
      </p:sp>
      <p:sp>
        <p:nvSpPr>
          <p:cNvPr id="5" name="Rectangle 2"/>
          <p:cNvSpPr txBox="1">
            <a:spLocks noChangeArrowheads="1"/>
          </p:cNvSpPr>
          <p:nvPr/>
        </p:nvSpPr>
        <p:spPr>
          <a:xfrm>
            <a:off x="671513" y="152400"/>
            <a:ext cx="7772400" cy="685800"/>
          </a:xfrm>
          <a:prstGeom prst="rect">
            <a:avLst/>
          </a:prstGeom>
        </p:spPr>
        <p:txBody>
          <a:bodyPr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b="1" kern="0" dirty="0" smtClean="0">
                <a:solidFill>
                  <a:srgbClr val="000099"/>
                </a:solidFill>
                <a:effectLst>
                  <a:outerShdw blurRad="38100" dist="38100" dir="2700000" algn="tl">
                    <a:srgbClr val="C0C0C0"/>
                  </a:outerShdw>
                </a:effectLst>
              </a:rPr>
              <a:t>FEDERATION DIFFERENCES</a:t>
            </a:r>
          </a:p>
        </p:txBody>
      </p:sp>
    </p:spTree>
    <p:extLst>
      <p:ext uri="{BB962C8B-B14F-4D97-AF65-F5344CB8AC3E}">
        <p14:creationId xmlns:p14="http://schemas.microsoft.com/office/powerpoint/2010/main" val="301376016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304800" y="1295400"/>
            <a:ext cx="8153400" cy="762000"/>
          </a:xfrm>
        </p:spPr>
        <p:txBody>
          <a:bodyPr/>
          <a:lstStyle/>
          <a:p>
            <a:pPr algn="l">
              <a:defRPr/>
            </a:pPr>
            <a:r>
              <a:rPr lang="en-US" sz="4000" b="1" u="sng" dirty="0">
                <a:solidFill>
                  <a:srgbClr val="000099"/>
                </a:solidFill>
                <a:effectLst>
                  <a:outerShdw blurRad="38100" dist="38100" dir="2700000" algn="tl">
                    <a:srgbClr val="000000">
                      <a:alpha val="43137"/>
                    </a:srgbClr>
                  </a:outerShdw>
                </a:effectLst>
              </a:rPr>
              <a:t>13-2-1j:  Free Kick</a:t>
            </a:r>
            <a:r>
              <a:rPr lang="en-US" sz="4000" b="1" dirty="0">
                <a:solidFill>
                  <a:srgbClr val="000099"/>
                </a:solidFill>
                <a:effectLst>
                  <a:outerShdw blurRad="38100" dist="38100" dir="2700000" algn="tl">
                    <a:srgbClr val="000000">
                      <a:alpha val="43137"/>
                    </a:srgbClr>
                  </a:outerShdw>
                </a:effectLst>
              </a:rPr>
              <a:t>:  When Awarded </a:t>
            </a:r>
          </a:p>
        </p:txBody>
      </p:sp>
      <p:sp>
        <p:nvSpPr>
          <p:cNvPr id="55299" name="Content Placeholder 2"/>
          <p:cNvSpPr>
            <a:spLocks noGrp="1" noChangeArrowheads="1"/>
          </p:cNvSpPr>
          <p:nvPr>
            <p:ph idx="1"/>
          </p:nvPr>
        </p:nvSpPr>
        <p:spPr>
          <a:xfrm>
            <a:off x="1100138" y="5486400"/>
            <a:ext cx="7875587" cy="841375"/>
          </a:xfrm>
        </p:spPr>
        <p:txBody>
          <a:bodyPr/>
          <a:lstStyle/>
          <a:p>
            <a:pPr marL="0" indent="0">
              <a:buFont typeface="Wingdings" panose="05000000000000000000" pitchFamily="2" charset="2"/>
              <a:buNone/>
            </a:pPr>
            <a:r>
              <a:rPr lang="en-US" altLang="en-US" sz="1800" dirty="0" smtClean="0">
                <a:solidFill>
                  <a:srgbClr val="000099"/>
                </a:solidFill>
                <a:effectLst>
                  <a:outerShdw blurRad="38100" dist="38100" dir="2700000" algn="tl">
                    <a:srgbClr val="000000">
                      <a:alpha val="43137"/>
                    </a:srgbClr>
                  </a:outerShdw>
                </a:effectLst>
              </a:rPr>
              <a:t>A player, coach or bench personnel enters or leaves the playing field without permission from the official and interferes with play or an official shall be penalized with a direct free kick from the point of the infraction.</a:t>
            </a:r>
          </a:p>
        </p:txBody>
      </p:sp>
      <p:pic>
        <p:nvPicPr>
          <p:cNvPr id="553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3763" y="2203450"/>
            <a:ext cx="4816475"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a:xfrm>
            <a:off x="671513" y="152400"/>
            <a:ext cx="7772400" cy="685800"/>
          </a:xfrm>
          <a:prstGeom prst="rect">
            <a:avLst/>
          </a:prstGeom>
        </p:spPr>
        <p:txBody>
          <a:bodyPr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b="1" kern="0" smtClean="0">
                <a:solidFill>
                  <a:srgbClr val="000099"/>
                </a:solidFill>
                <a:effectLst>
                  <a:outerShdw blurRad="38100" dist="38100" dir="2700000" algn="tl">
                    <a:srgbClr val="C0C0C0"/>
                  </a:outerShdw>
                </a:effectLst>
              </a:rPr>
              <a:t>FEDERATION DIFFERENCES</a:t>
            </a:r>
            <a:endParaRPr lang="en-US" sz="4000" b="1" kern="0" dirty="0" smtClean="0">
              <a:solidFill>
                <a:srgbClr val="000099"/>
              </a:solidFill>
              <a:effectLst>
                <a:outerShdw blurRad="38100" dist="38100" dir="2700000" algn="tl">
                  <a:srgbClr val="C0C0C0"/>
                </a:outerShdw>
              </a:effectLst>
            </a:endParaRPr>
          </a:p>
        </p:txBody>
      </p:sp>
    </p:spTree>
    <p:extLst>
      <p:ext uri="{BB962C8B-B14F-4D97-AF65-F5344CB8AC3E}">
        <p14:creationId xmlns:p14="http://schemas.microsoft.com/office/powerpoint/2010/main" val="197290565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457200" y="1219200"/>
            <a:ext cx="7772400" cy="762000"/>
          </a:xfrm>
        </p:spPr>
        <p:txBody>
          <a:bodyPr/>
          <a:lstStyle/>
          <a:p>
            <a:pPr algn="l" eaLnBrk="1" hangingPunct="1">
              <a:defRPr/>
            </a:pPr>
            <a:r>
              <a:rPr lang="en-US" sz="4000" b="1" u="sng" dirty="0">
                <a:solidFill>
                  <a:srgbClr val="000099"/>
                </a:solidFill>
                <a:effectLst>
                  <a:outerShdw blurRad="38100" dist="38100" dir="2700000" algn="tl">
                    <a:srgbClr val="000000">
                      <a:alpha val="43137"/>
                    </a:srgbClr>
                  </a:outerShdw>
                </a:effectLst>
              </a:rPr>
              <a:t>Rule 13-2-3</a:t>
            </a:r>
          </a:p>
        </p:txBody>
      </p:sp>
      <p:sp>
        <p:nvSpPr>
          <p:cNvPr id="3" name="Content Placeholder 2">
            <a:extLst>
              <a:ext uri="{FF2B5EF4-FFF2-40B4-BE49-F238E27FC236}"/>
            </a:extLst>
          </p:cNvPr>
          <p:cNvSpPr>
            <a:spLocks noGrp="1"/>
          </p:cNvSpPr>
          <p:nvPr>
            <p:ph idx="1"/>
          </p:nvPr>
        </p:nvSpPr>
        <p:spPr>
          <a:xfrm>
            <a:off x="457200" y="2152650"/>
            <a:ext cx="8178800" cy="4171950"/>
          </a:xfrm>
        </p:spPr>
        <p:txBody>
          <a:bodyPr/>
          <a:lstStyle/>
          <a:p>
            <a:pPr marL="0" indent="0" eaLnBrk="1" hangingPunct="1">
              <a:buFont typeface="Wingdings" panose="05000000000000000000" pitchFamily="2" charset="2"/>
              <a:buNone/>
              <a:defRPr/>
            </a:pPr>
            <a:r>
              <a:rPr lang="en-US" sz="4000" dirty="0">
                <a:solidFill>
                  <a:srgbClr val="000099"/>
                </a:solidFill>
                <a:effectLst>
                  <a:outerShdw blurRad="38100" dist="38100" dir="2700000" algn="tl">
                    <a:srgbClr val="000000">
                      <a:alpha val="43137"/>
                    </a:srgbClr>
                  </a:outerShdw>
                </a:effectLst>
              </a:rPr>
              <a:t>Provides for a penalty for a player(s), coach or bench personnel who enters or leaves the field without permission from the official and does not interfere with play or the official.</a:t>
            </a:r>
          </a:p>
        </p:txBody>
      </p:sp>
      <p:sp>
        <p:nvSpPr>
          <p:cNvPr id="5" name="Rectangle 2"/>
          <p:cNvSpPr txBox="1">
            <a:spLocks noChangeArrowheads="1"/>
          </p:cNvSpPr>
          <p:nvPr/>
        </p:nvSpPr>
        <p:spPr>
          <a:xfrm>
            <a:off x="671513" y="152400"/>
            <a:ext cx="7772400" cy="685800"/>
          </a:xfrm>
          <a:prstGeom prst="rect">
            <a:avLst/>
          </a:prstGeom>
        </p:spPr>
        <p:txBody>
          <a:bodyPr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b="1" kern="0" smtClean="0">
                <a:solidFill>
                  <a:srgbClr val="000099"/>
                </a:solidFill>
                <a:effectLst>
                  <a:outerShdw blurRad="38100" dist="38100" dir="2700000" algn="tl">
                    <a:srgbClr val="C0C0C0"/>
                  </a:outerShdw>
                </a:effectLst>
              </a:rPr>
              <a:t>FEDERATION DIFFERENCES</a:t>
            </a:r>
            <a:endParaRPr lang="en-US" sz="4000" b="1" kern="0" dirty="0" smtClean="0">
              <a:solidFill>
                <a:srgbClr val="000099"/>
              </a:solidFill>
              <a:effectLst>
                <a:outerShdw blurRad="38100" dist="38100" dir="2700000" algn="tl">
                  <a:srgbClr val="C0C0C0"/>
                </a:outerShdw>
              </a:effectLst>
            </a:endParaRPr>
          </a:p>
        </p:txBody>
      </p:sp>
    </p:spTree>
    <p:extLst>
      <p:ext uri="{BB962C8B-B14F-4D97-AF65-F5344CB8AC3E}">
        <p14:creationId xmlns:p14="http://schemas.microsoft.com/office/powerpoint/2010/main" val="322093206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304801" y="1219200"/>
            <a:ext cx="8670924" cy="914400"/>
          </a:xfrm>
        </p:spPr>
        <p:txBody>
          <a:bodyPr/>
          <a:lstStyle/>
          <a:p>
            <a:pPr algn="l">
              <a:defRPr/>
            </a:pPr>
            <a:r>
              <a:rPr lang="en-US" sz="4000" b="1" u="sng" dirty="0">
                <a:solidFill>
                  <a:srgbClr val="000099"/>
                </a:solidFill>
                <a:effectLst>
                  <a:outerShdw blurRad="38100" dist="38100" dir="2700000" algn="tl">
                    <a:srgbClr val="000000">
                      <a:alpha val="43137"/>
                    </a:srgbClr>
                  </a:outerShdw>
                </a:effectLst>
              </a:rPr>
              <a:t>13-2-3:  Free Kick</a:t>
            </a:r>
            <a:r>
              <a:rPr lang="en-US" sz="4000" b="1" dirty="0">
                <a:solidFill>
                  <a:srgbClr val="000099"/>
                </a:solidFill>
                <a:effectLst>
                  <a:outerShdw blurRad="38100" dist="38100" dir="2700000" algn="tl">
                    <a:srgbClr val="000000">
                      <a:alpha val="43137"/>
                    </a:srgbClr>
                  </a:outerShdw>
                </a:effectLst>
              </a:rPr>
              <a:t>: </a:t>
            </a:r>
            <a:r>
              <a:rPr lang="en-US" sz="4000" b="1" dirty="0" smtClean="0">
                <a:solidFill>
                  <a:srgbClr val="000099"/>
                </a:solidFill>
                <a:effectLst>
                  <a:outerShdw blurRad="38100" dist="38100" dir="2700000" algn="tl">
                    <a:srgbClr val="000000">
                      <a:alpha val="43137"/>
                    </a:srgbClr>
                  </a:outerShdw>
                </a:effectLst>
              </a:rPr>
              <a:t>When </a:t>
            </a:r>
            <a:r>
              <a:rPr lang="en-US" sz="4000" b="1" dirty="0">
                <a:solidFill>
                  <a:srgbClr val="000099"/>
                </a:solidFill>
                <a:effectLst>
                  <a:outerShdw blurRad="38100" dist="38100" dir="2700000" algn="tl">
                    <a:srgbClr val="000000">
                      <a:alpha val="43137"/>
                    </a:srgbClr>
                  </a:outerShdw>
                </a:effectLst>
              </a:rPr>
              <a:t>Awarded</a:t>
            </a:r>
          </a:p>
        </p:txBody>
      </p:sp>
      <p:sp>
        <p:nvSpPr>
          <p:cNvPr id="57347" name="Content Placeholder 2"/>
          <p:cNvSpPr>
            <a:spLocks noGrp="1" noChangeArrowheads="1"/>
          </p:cNvSpPr>
          <p:nvPr>
            <p:ph idx="1"/>
          </p:nvPr>
        </p:nvSpPr>
        <p:spPr>
          <a:xfrm>
            <a:off x="1100138" y="5846763"/>
            <a:ext cx="7875587" cy="858837"/>
          </a:xfrm>
        </p:spPr>
        <p:txBody>
          <a:bodyPr/>
          <a:lstStyle/>
          <a:p>
            <a:pPr marL="0" indent="0">
              <a:buFont typeface="Wingdings" panose="05000000000000000000" pitchFamily="2" charset="2"/>
              <a:buNone/>
            </a:pPr>
            <a:r>
              <a:rPr lang="en-US" altLang="en-US" sz="1800" dirty="0" smtClean="0">
                <a:solidFill>
                  <a:srgbClr val="000099"/>
                </a:solidFill>
                <a:effectLst>
                  <a:outerShdw blurRad="38100" dist="38100" dir="2700000" algn="tl">
                    <a:srgbClr val="000000">
                      <a:alpha val="43137"/>
                    </a:srgbClr>
                  </a:outerShdw>
                </a:effectLst>
              </a:rPr>
              <a:t>The Referee should blow the play dead at the appropriate time and award an indirect free kick to the opposing team where the ball was when the referee stopped play.</a:t>
            </a:r>
          </a:p>
        </p:txBody>
      </p:sp>
      <p:pic>
        <p:nvPicPr>
          <p:cNvPr id="573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6463" y="2481263"/>
            <a:ext cx="4791075" cy="317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a:xfrm>
            <a:off x="671513" y="152400"/>
            <a:ext cx="7772400" cy="685800"/>
          </a:xfrm>
          <a:prstGeom prst="rect">
            <a:avLst/>
          </a:prstGeom>
        </p:spPr>
        <p:txBody>
          <a:bodyPr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b="1" kern="0" smtClean="0">
                <a:solidFill>
                  <a:srgbClr val="000099"/>
                </a:solidFill>
                <a:effectLst>
                  <a:outerShdw blurRad="38100" dist="38100" dir="2700000" algn="tl">
                    <a:srgbClr val="C0C0C0"/>
                  </a:outerShdw>
                </a:effectLst>
              </a:rPr>
              <a:t>FEDERATION DIFFERENCES</a:t>
            </a:r>
            <a:endParaRPr lang="en-US" sz="4000" b="1" kern="0" dirty="0" smtClean="0">
              <a:solidFill>
                <a:srgbClr val="000099"/>
              </a:solidFill>
              <a:effectLst>
                <a:outerShdw blurRad="38100" dist="38100" dir="2700000" algn="tl">
                  <a:srgbClr val="C0C0C0"/>
                </a:outerShdw>
              </a:effectLst>
            </a:endParaRPr>
          </a:p>
        </p:txBody>
      </p:sp>
    </p:spTree>
    <p:extLst>
      <p:ext uri="{BB962C8B-B14F-4D97-AF65-F5344CB8AC3E}">
        <p14:creationId xmlns:p14="http://schemas.microsoft.com/office/powerpoint/2010/main" val="39201225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ChangeArrowheads="1"/>
          </p:cNvSpPr>
          <p:nvPr/>
        </p:nvSpPr>
        <p:spPr bwMode="auto">
          <a:xfrm>
            <a:off x="533400" y="2819400"/>
            <a:ext cx="8077200" cy="3293209"/>
          </a:xfrm>
          <a:prstGeom prst="rect">
            <a:avLst/>
          </a:prstGeom>
          <a:noFill/>
          <a:ln w="9525">
            <a:noFill/>
            <a:miter lim="800000"/>
            <a:headEnd/>
            <a:tailEnd/>
          </a:ln>
          <a:effectLst/>
        </p:spPr>
        <p:txBody>
          <a:bodyPr>
            <a:spAutoFit/>
          </a:bodyPr>
          <a:lstStyle/>
          <a:p>
            <a:pPr>
              <a:spcBef>
                <a:spcPct val="10000"/>
              </a:spcBef>
              <a:spcAft>
                <a:spcPct val="10000"/>
              </a:spcAft>
              <a:buClr>
                <a:srgbClr val="000099"/>
              </a:buClr>
              <a:buSzPct val="125000"/>
              <a:buFont typeface="Symbol" pitchFamily="18" charset="2"/>
              <a:buChar char="·"/>
              <a:tabLst>
                <a:tab pos="114300" algn="l"/>
                <a:tab pos="2457450" algn="l"/>
              </a:tabLst>
              <a:defRPr/>
            </a:pPr>
            <a:r>
              <a:rPr lang="en-US" sz="2000" b="0" dirty="0">
                <a:solidFill>
                  <a:schemeClr val="tx1"/>
                </a:solidFill>
                <a:latin typeface="Times New Roman" pitchFamily="18" charset="0"/>
              </a:rPr>
              <a:t>  </a:t>
            </a:r>
            <a:r>
              <a:rPr lang="en-US" sz="2000" dirty="0">
                <a:solidFill>
                  <a:srgbClr val="000000"/>
                </a:solidFill>
                <a:latin typeface="Times New Roman" pitchFamily="18" charset="0"/>
              </a:rPr>
              <a:t>SUBSTITUTE MAY NOT TAKE THE KICK</a:t>
            </a:r>
          </a:p>
          <a:p>
            <a:pPr marL="282575" indent="-282575">
              <a:spcBef>
                <a:spcPct val="10000"/>
              </a:spcBef>
              <a:spcAft>
                <a:spcPct val="10000"/>
              </a:spcAft>
              <a:buClr>
                <a:srgbClr val="000099"/>
              </a:buClr>
              <a:buSzPct val="125000"/>
              <a:buFont typeface="Symbol" pitchFamily="18" charset="2"/>
              <a:buChar char="·"/>
              <a:tabLst>
                <a:tab pos="114300" algn="l"/>
                <a:tab pos="2457450" algn="l"/>
              </a:tabLst>
              <a:defRPr/>
            </a:pPr>
            <a:r>
              <a:rPr lang="en-US" sz="2000" dirty="0" smtClean="0">
                <a:solidFill>
                  <a:srgbClr val="000000"/>
                </a:solidFill>
                <a:latin typeface="Times New Roman" pitchFamily="18" charset="0"/>
              </a:rPr>
              <a:t>FAKING </a:t>
            </a:r>
            <a:r>
              <a:rPr lang="en-US" sz="2000" dirty="0">
                <a:solidFill>
                  <a:srgbClr val="000000"/>
                </a:solidFill>
                <a:latin typeface="Times New Roman" pitchFamily="18" charset="0"/>
              </a:rPr>
              <a:t>A KICK IS </a:t>
            </a:r>
            <a:r>
              <a:rPr lang="en-US" sz="2000" u="sng" dirty="0">
                <a:solidFill>
                  <a:srgbClr val="FF0000"/>
                </a:solidFill>
                <a:latin typeface="Times New Roman" pitchFamily="18" charset="0"/>
              </a:rPr>
              <a:t>NOT</a:t>
            </a:r>
            <a:r>
              <a:rPr lang="en-US" sz="2000" dirty="0">
                <a:solidFill>
                  <a:srgbClr val="000000"/>
                </a:solidFill>
                <a:latin typeface="Times New Roman" pitchFamily="18" charset="0"/>
              </a:rPr>
              <a:t> PERMITTED</a:t>
            </a:r>
            <a:endParaRPr lang="en-US" sz="2000" dirty="0">
              <a:solidFill>
                <a:srgbClr val="FFCC00"/>
              </a:solidFill>
              <a:effectLst>
                <a:outerShdw blurRad="38100" dist="38100" dir="2700000" algn="tl">
                  <a:srgbClr val="C0C0C0"/>
                </a:outerShdw>
              </a:effectLst>
              <a:latin typeface="Times New Roman" pitchFamily="18" charset="0"/>
            </a:endParaRPr>
          </a:p>
          <a:p>
            <a:pPr>
              <a:spcBef>
                <a:spcPct val="10000"/>
              </a:spcBef>
              <a:spcAft>
                <a:spcPct val="10000"/>
              </a:spcAft>
              <a:buClr>
                <a:srgbClr val="000099"/>
              </a:buClr>
              <a:buSzPct val="125000"/>
              <a:buFont typeface="Symbol" pitchFamily="18" charset="2"/>
              <a:buChar char="·"/>
              <a:tabLst>
                <a:tab pos="114300" algn="l"/>
                <a:tab pos="2457450" algn="l"/>
              </a:tabLst>
              <a:defRPr/>
            </a:pPr>
            <a:r>
              <a:rPr lang="en-US" sz="2000" dirty="0">
                <a:solidFill>
                  <a:srgbClr val="FFCC00"/>
                </a:solidFill>
                <a:effectLst>
                  <a:outerShdw blurRad="38100" dist="38100" dir="2700000" algn="tl">
                    <a:srgbClr val="C0C0C0"/>
                  </a:outerShdw>
                </a:effectLst>
                <a:latin typeface="Times New Roman" pitchFamily="18" charset="0"/>
              </a:rPr>
              <a:t>  </a:t>
            </a:r>
            <a:r>
              <a:rPr lang="en-US" sz="2000" dirty="0">
                <a:solidFill>
                  <a:srgbClr val="000000"/>
                </a:solidFill>
                <a:latin typeface="Times New Roman" pitchFamily="18" charset="0"/>
              </a:rPr>
              <a:t>STUTTER </a:t>
            </a:r>
            <a:r>
              <a:rPr lang="en-US" sz="2000" dirty="0" smtClean="0">
                <a:solidFill>
                  <a:srgbClr val="000000"/>
                </a:solidFill>
                <a:latin typeface="Times New Roman" pitchFamily="18" charset="0"/>
              </a:rPr>
              <a:t>STEP </a:t>
            </a:r>
            <a:r>
              <a:rPr lang="en-US" sz="2000" u="sng" dirty="0" smtClean="0">
                <a:solidFill>
                  <a:srgbClr val="006600"/>
                </a:solidFill>
                <a:latin typeface="Times New Roman" pitchFamily="18" charset="0"/>
              </a:rPr>
              <a:t>IS</a:t>
            </a:r>
            <a:r>
              <a:rPr lang="en-US" sz="2000" dirty="0" smtClean="0">
                <a:solidFill>
                  <a:srgbClr val="000000"/>
                </a:solidFill>
                <a:latin typeface="Times New Roman" pitchFamily="18" charset="0"/>
              </a:rPr>
              <a:t> PERMITTED WITH NO PAUSE</a:t>
            </a:r>
            <a:endParaRPr lang="en-US" sz="2000" dirty="0" smtClean="0">
              <a:solidFill>
                <a:srgbClr val="FFCC00"/>
              </a:solidFill>
              <a:effectLst>
                <a:outerShdw blurRad="38100" dist="38100" dir="2700000" algn="tl">
                  <a:srgbClr val="C0C0C0"/>
                </a:outerShdw>
              </a:effectLst>
              <a:latin typeface="Times New Roman" pitchFamily="18" charset="0"/>
            </a:endParaRPr>
          </a:p>
          <a:p>
            <a:pPr marL="282575" indent="-282575">
              <a:spcBef>
                <a:spcPct val="10000"/>
              </a:spcBef>
              <a:spcAft>
                <a:spcPct val="10000"/>
              </a:spcAft>
              <a:buClr>
                <a:srgbClr val="000099"/>
              </a:buClr>
              <a:buSzPct val="125000"/>
              <a:buFont typeface="Symbol" pitchFamily="18" charset="2"/>
              <a:buChar char="·"/>
              <a:tabLst>
                <a:tab pos="282575" algn="l"/>
                <a:tab pos="2457450" algn="l"/>
              </a:tabLst>
              <a:defRPr/>
            </a:pPr>
            <a:r>
              <a:rPr lang="en-US" sz="2000" dirty="0" smtClean="0">
                <a:solidFill>
                  <a:schemeClr val="tx1"/>
                </a:solidFill>
                <a:effectLst>
                  <a:outerShdw blurRad="38100" dist="38100" dir="2700000" algn="tl">
                    <a:srgbClr val="C0C0C0"/>
                  </a:outerShdw>
                </a:effectLst>
                <a:latin typeface="Times New Roman" pitchFamily="18" charset="0"/>
              </a:rPr>
              <a:t>TEAMMATE </a:t>
            </a:r>
            <a:r>
              <a:rPr lang="en-US" sz="2000" dirty="0">
                <a:solidFill>
                  <a:schemeClr val="tx1"/>
                </a:solidFill>
                <a:effectLst>
                  <a:outerShdw blurRad="38100" dist="38100" dir="2700000" algn="tl">
                    <a:srgbClr val="C0C0C0"/>
                  </a:outerShdw>
                </a:effectLst>
                <a:latin typeface="Times New Roman" pitchFamily="18" charset="0"/>
              </a:rPr>
              <a:t>OF THE KICKER INFRINGES RULE </a:t>
            </a:r>
            <a:r>
              <a:rPr lang="en-US" sz="2000" dirty="0" smtClean="0">
                <a:solidFill>
                  <a:schemeClr val="tx1"/>
                </a:solidFill>
                <a:effectLst>
                  <a:outerShdw blurRad="38100" dist="38100" dir="2700000" algn="tl">
                    <a:srgbClr val="C0C0C0"/>
                  </a:outerShdw>
                </a:effectLst>
                <a:latin typeface="Times New Roman" pitchFamily="18" charset="0"/>
              </a:rPr>
              <a:t>14</a:t>
            </a:r>
            <a:endParaRPr lang="en-US" sz="2000" dirty="0">
              <a:solidFill>
                <a:schemeClr val="tx1"/>
              </a:solidFill>
              <a:effectLst>
                <a:outerShdw blurRad="38100" dist="38100" dir="2700000" algn="tl">
                  <a:srgbClr val="C0C0C0"/>
                </a:outerShdw>
              </a:effectLst>
              <a:latin typeface="Times New Roman" pitchFamily="18" charset="0"/>
            </a:endParaRPr>
          </a:p>
          <a:p>
            <a:pPr marL="628650" lvl="1" indent="-171450">
              <a:spcBef>
                <a:spcPct val="10000"/>
              </a:spcBef>
              <a:spcAft>
                <a:spcPct val="10000"/>
              </a:spcAft>
              <a:buClr>
                <a:schemeClr val="tx1"/>
              </a:buClr>
              <a:buFont typeface="Times New Roman" pitchFamily="18" charset="0"/>
              <a:buChar char="-"/>
              <a:tabLst>
                <a:tab pos="114300" algn="l"/>
                <a:tab pos="2457450" algn="l"/>
              </a:tabLst>
              <a:defRPr/>
            </a:pPr>
            <a:r>
              <a:rPr lang="en-US" sz="2000" dirty="0" smtClean="0">
                <a:solidFill>
                  <a:schemeClr val="tx1"/>
                </a:solidFill>
                <a:effectLst>
                  <a:outerShdw blurRad="38100" dist="38100" dir="2700000" algn="tl">
                    <a:srgbClr val="C0C0C0"/>
                  </a:outerShdw>
                </a:effectLst>
                <a:latin typeface="Times New Roman" pitchFamily="18" charset="0"/>
              </a:rPr>
              <a:t>BALL GOES INTO GOAL - REKICK</a:t>
            </a:r>
          </a:p>
          <a:p>
            <a:pPr marL="628650" lvl="1" indent="-171450">
              <a:spcBef>
                <a:spcPct val="10000"/>
              </a:spcBef>
              <a:spcAft>
                <a:spcPct val="10000"/>
              </a:spcAft>
              <a:buClr>
                <a:schemeClr val="tx1"/>
              </a:buClr>
              <a:buFont typeface="Times New Roman" pitchFamily="18" charset="0"/>
              <a:buChar char="-"/>
              <a:tabLst>
                <a:tab pos="114300" algn="l"/>
                <a:tab pos="2457450" algn="l"/>
              </a:tabLst>
              <a:defRPr/>
            </a:pPr>
            <a:r>
              <a:rPr lang="en-US" sz="2000" dirty="0" smtClean="0">
                <a:solidFill>
                  <a:schemeClr val="tx1"/>
                </a:solidFill>
                <a:effectLst>
                  <a:outerShdw blurRad="38100" dist="38100" dir="2700000" algn="tl">
                    <a:srgbClr val="C0C0C0"/>
                  </a:outerShdw>
                </a:effectLst>
                <a:latin typeface="Times New Roman" pitchFamily="18" charset="0"/>
              </a:rPr>
              <a:t>BALL </a:t>
            </a:r>
            <a:r>
              <a:rPr lang="en-US" sz="2000" dirty="0">
                <a:solidFill>
                  <a:schemeClr val="tx1"/>
                </a:solidFill>
                <a:effectLst>
                  <a:outerShdw blurRad="38100" dist="38100" dir="2700000" algn="tl">
                    <a:srgbClr val="C0C0C0"/>
                  </a:outerShdw>
                </a:effectLst>
                <a:latin typeface="Times New Roman" pitchFamily="18" charset="0"/>
              </a:rPr>
              <a:t>GOES DIRECTLY OVER GOAL LINE – GOAL KICK</a:t>
            </a:r>
          </a:p>
          <a:p>
            <a:pPr marL="628650" lvl="1" indent="-171450">
              <a:spcBef>
                <a:spcPct val="10000"/>
              </a:spcBef>
              <a:spcAft>
                <a:spcPct val="10000"/>
              </a:spcAft>
              <a:buClr>
                <a:schemeClr val="tx1"/>
              </a:buClr>
              <a:buFont typeface="Times New Roman" pitchFamily="18" charset="0"/>
              <a:buChar char="-"/>
              <a:tabLst>
                <a:tab pos="114300" algn="l"/>
                <a:tab pos="2457450" algn="l"/>
              </a:tabLst>
              <a:defRPr/>
            </a:pPr>
            <a:r>
              <a:rPr lang="en-US" sz="2000" dirty="0">
                <a:solidFill>
                  <a:schemeClr val="tx1"/>
                </a:solidFill>
                <a:effectLst>
                  <a:outerShdw blurRad="38100" dist="38100" dir="2700000" algn="tl">
                    <a:srgbClr val="C0C0C0"/>
                  </a:outerShdw>
                </a:effectLst>
                <a:latin typeface="Times New Roman" pitchFamily="18" charset="0"/>
              </a:rPr>
              <a:t>BALL GOES OVER THE GOAL LINE LAST TOUCHED BY GOALKEEPER –IFK</a:t>
            </a:r>
          </a:p>
          <a:p>
            <a:pPr marL="628650" lvl="1" indent="-171450">
              <a:spcBef>
                <a:spcPct val="10000"/>
              </a:spcBef>
              <a:spcAft>
                <a:spcPct val="10000"/>
              </a:spcAft>
              <a:buClr>
                <a:schemeClr val="tx1"/>
              </a:buClr>
              <a:buFont typeface="Times New Roman" pitchFamily="18" charset="0"/>
              <a:buChar char="-"/>
              <a:tabLst>
                <a:tab pos="114300" algn="l"/>
                <a:tab pos="2457450" algn="l"/>
              </a:tabLst>
              <a:defRPr/>
            </a:pPr>
            <a:r>
              <a:rPr lang="en-US" sz="2000" dirty="0">
                <a:solidFill>
                  <a:schemeClr val="tx1"/>
                </a:solidFill>
                <a:effectLst>
                  <a:outerShdw blurRad="38100" dist="38100" dir="2700000" algn="tl">
                    <a:srgbClr val="C0C0C0"/>
                  </a:outerShdw>
                </a:effectLst>
                <a:latin typeface="Times New Roman" pitchFamily="18" charset="0"/>
              </a:rPr>
              <a:t>GOALKEEPER CATCHES BALL – PLAY CONTINUES</a:t>
            </a:r>
          </a:p>
        </p:txBody>
      </p:sp>
      <p:sp>
        <p:nvSpPr>
          <p:cNvPr id="204803" name="Rectangle 4"/>
          <p:cNvSpPr>
            <a:spLocks noChangeArrowheads="1"/>
          </p:cNvSpPr>
          <p:nvPr/>
        </p:nvSpPr>
        <p:spPr bwMode="auto">
          <a:xfrm>
            <a:off x="355600" y="2362200"/>
            <a:ext cx="8432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14 - PENALTY KICK</a:t>
            </a:r>
            <a:endParaRPr lang="en-US" altLang="en-US" sz="2000" b="0" i="1" dirty="0">
              <a:solidFill>
                <a:srgbClr val="0000A0"/>
              </a:solidFill>
              <a:latin typeface="Dutch"/>
            </a:endParaRPr>
          </a:p>
        </p:txBody>
      </p:sp>
      <p:sp>
        <p:nvSpPr>
          <p:cNvPr id="10"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7762">
                                            <p:txEl>
                                              <p:pRg st="0" end="0"/>
                                            </p:txEl>
                                          </p:spTgt>
                                        </p:tgtEl>
                                        <p:attrNameLst>
                                          <p:attrName>style.visibility</p:attrName>
                                        </p:attrNameLst>
                                      </p:cBhvr>
                                      <p:to>
                                        <p:strVal val="visible"/>
                                      </p:to>
                                    </p:set>
                                    <p:animEffect transition="in" filter="wipe(left)">
                                      <p:cBhvr>
                                        <p:cTn id="7" dur="500"/>
                                        <p:tgtEl>
                                          <p:spTgt spid="1177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7762">
                                            <p:txEl>
                                              <p:pRg st="1" end="1"/>
                                            </p:txEl>
                                          </p:spTgt>
                                        </p:tgtEl>
                                        <p:attrNameLst>
                                          <p:attrName>style.visibility</p:attrName>
                                        </p:attrNameLst>
                                      </p:cBhvr>
                                      <p:to>
                                        <p:strVal val="visible"/>
                                      </p:to>
                                    </p:set>
                                    <p:animEffect transition="in" filter="wipe(left)">
                                      <p:cBhvr>
                                        <p:cTn id="12" dur="500"/>
                                        <p:tgtEl>
                                          <p:spTgt spid="1177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7762">
                                            <p:txEl>
                                              <p:pRg st="2" end="2"/>
                                            </p:txEl>
                                          </p:spTgt>
                                        </p:tgtEl>
                                        <p:attrNameLst>
                                          <p:attrName>style.visibility</p:attrName>
                                        </p:attrNameLst>
                                      </p:cBhvr>
                                      <p:to>
                                        <p:strVal val="visible"/>
                                      </p:to>
                                    </p:set>
                                    <p:animEffect transition="in" filter="wipe(left)">
                                      <p:cBhvr>
                                        <p:cTn id="17" dur="500"/>
                                        <p:tgtEl>
                                          <p:spTgt spid="11776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7762">
                                            <p:txEl>
                                              <p:pRg st="3" end="3"/>
                                            </p:txEl>
                                          </p:spTgt>
                                        </p:tgtEl>
                                        <p:attrNameLst>
                                          <p:attrName>style.visibility</p:attrName>
                                        </p:attrNameLst>
                                      </p:cBhvr>
                                      <p:to>
                                        <p:strVal val="visible"/>
                                      </p:to>
                                    </p:set>
                                    <p:animEffect transition="in" filter="wipe(left)">
                                      <p:cBhvr>
                                        <p:cTn id="22" dur="500"/>
                                        <p:tgtEl>
                                          <p:spTgt spid="117762">
                                            <p:txEl>
                                              <p:pRg st="3" end="3"/>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17762">
                                            <p:txEl>
                                              <p:pRg st="4" end="4"/>
                                            </p:txEl>
                                          </p:spTgt>
                                        </p:tgtEl>
                                        <p:attrNameLst>
                                          <p:attrName>style.visibility</p:attrName>
                                        </p:attrNameLst>
                                      </p:cBhvr>
                                      <p:to>
                                        <p:strVal val="visible"/>
                                      </p:to>
                                    </p:set>
                                    <p:animEffect transition="in" filter="wipe(left)">
                                      <p:cBhvr>
                                        <p:cTn id="25" dur="500"/>
                                        <p:tgtEl>
                                          <p:spTgt spid="117762">
                                            <p:txEl>
                                              <p:pRg st="4" end="4"/>
                                            </p:txEl>
                                          </p:spTgt>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17762">
                                            <p:txEl>
                                              <p:pRg st="5" end="5"/>
                                            </p:txEl>
                                          </p:spTgt>
                                        </p:tgtEl>
                                        <p:attrNameLst>
                                          <p:attrName>style.visibility</p:attrName>
                                        </p:attrNameLst>
                                      </p:cBhvr>
                                      <p:to>
                                        <p:strVal val="visible"/>
                                      </p:to>
                                    </p:set>
                                    <p:animEffect transition="in" filter="wipe(left)">
                                      <p:cBhvr>
                                        <p:cTn id="29" dur="500"/>
                                        <p:tgtEl>
                                          <p:spTgt spid="117762">
                                            <p:txEl>
                                              <p:pRg st="5" end="5"/>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17762">
                                            <p:txEl>
                                              <p:pRg st="6" end="6"/>
                                            </p:txEl>
                                          </p:spTgt>
                                        </p:tgtEl>
                                        <p:attrNameLst>
                                          <p:attrName>style.visibility</p:attrName>
                                        </p:attrNameLst>
                                      </p:cBhvr>
                                      <p:to>
                                        <p:strVal val="visible"/>
                                      </p:to>
                                    </p:set>
                                    <p:animEffect transition="in" filter="wipe(left)">
                                      <p:cBhvr>
                                        <p:cTn id="32" dur="500"/>
                                        <p:tgtEl>
                                          <p:spTgt spid="117762">
                                            <p:txEl>
                                              <p:pRg st="6" end="6"/>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17762">
                                            <p:txEl>
                                              <p:pRg st="7" end="7"/>
                                            </p:txEl>
                                          </p:spTgt>
                                        </p:tgtEl>
                                        <p:attrNameLst>
                                          <p:attrName>style.visibility</p:attrName>
                                        </p:attrNameLst>
                                      </p:cBhvr>
                                      <p:to>
                                        <p:strVal val="visible"/>
                                      </p:to>
                                    </p:set>
                                    <p:animEffect transition="in" filter="wipe(left)">
                                      <p:cBhvr>
                                        <p:cTn id="35" dur="500"/>
                                        <p:tgtEl>
                                          <p:spTgt spid="11776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2" grpId="0" uiExpand="1" build="allAtOnce"/>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4"/>
          <p:cNvSpPr>
            <a:spLocks noChangeArrowheads="1"/>
          </p:cNvSpPr>
          <p:nvPr/>
        </p:nvSpPr>
        <p:spPr bwMode="auto">
          <a:xfrm>
            <a:off x="355600" y="1371600"/>
            <a:ext cx="8432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14 - PENALTY KICK</a:t>
            </a:r>
            <a:endParaRPr lang="en-US" altLang="en-US" sz="2000" b="0" i="1" dirty="0">
              <a:solidFill>
                <a:srgbClr val="0000A0"/>
              </a:solidFill>
              <a:latin typeface="Dutch"/>
            </a:endParaRPr>
          </a:p>
        </p:txBody>
      </p:sp>
      <p:sp>
        <p:nvSpPr>
          <p:cNvPr id="9" name="Subtitle 2"/>
          <p:cNvSpPr txBox="1">
            <a:spLocks/>
          </p:cNvSpPr>
          <p:nvPr/>
        </p:nvSpPr>
        <p:spPr bwMode="auto">
          <a:xfrm>
            <a:off x="533400" y="4641850"/>
            <a:ext cx="8077200" cy="1758950"/>
          </a:xfrm>
          <a:prstGeom prst="rect">
            <a:avLst/>
          </a:prstGeom>
          <a:noFill/>
          <a:ln>
            <a:miter lim="800000"/>
            <a:headEnd/>
            <a:tailEnd/>
          </a:ln>
        </p:spPr>
        <p:txBody>
          <a:bodyPr/>
          <a:lstStyle/>
          <a:p>
            <a:pPr eaLnBrk="1" hangingPunct="1">
              <a:spcBef>
                <a:spcPct val="20000"/>
              </a:spcBef>
              <a:defRPr/>
            </a:pPr>
            <a:r>
              <a:rPr lang="en-US" sz="2200" b="0" kern="0" dirty="0">
                <a:solidFill>
                  <a:schemeClr val="tx1"/>
                </a:solidFill>
                <a:effectLst>
                  <a:outerShdw blurRad="38100" dist="38100" dir="2700000" algn="tl">
                    <a:srgbClr val="000000">
                      <a:alpha val="43137"/>
                    </a:srgbClr>
                  </a:outerShdw>
                </a:effectLst>
                <a:cs typeface="Arial" pitchFamily="34" charset="0"/>
              </a:rPr>
              <a:t>When, in the taking of a penalty kick, there is an unusual situation that causes a temporary suspension of play before the ball is played or touched by another player, or before the ball hits the goalpost or crossbar, the kick is retaken. Previously, this would have resulted in a drop ball.</a:t>
            </a:r>
          </a:p>
        </p:txBody>
      </p:sp>
      <p:pic>
        <p:nvPicPr>
          <p:cNvPr id="206852" name="Picture Placeholder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4188" y="1981200"/>
            <a:ext cx="3106737"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0"/>
            <a:ext cx="8178800" cy="762000"/>
          </a:xfrm>
        </p:spPr>
        <p:txBody>
          <a:bodyPr/>
          <a:lstStyle/>
          <a:p>
            <a:r>
              <a:rPr lang="en-US" sz="4000" b="1" dirty="0">
                <a:solidFill>
                  <a:srgbClr val="000099"/>
                </a:solidFill>
                <a:effectLst>
                  <a:outerShdw blurRad="38100" dist="38100" dir="2700000" algn="tl">
                    <a:srgbClr val="000000">
                      <a:alpha val="43137"/>
                    </a:srgbClr>
                  </a:outerShdw>
                </a:effectLst>
              </a:rPr>
              <a:t>Rule </a:t>
            </a:r>
            <a:r>
              <a:rPr lang="en-US" sz="4000" b="1" dirty="0" smtClean="0">
                <a:solidFill>
                  <a:srgbClr val="000099"/>
                </a:solidFill>
                <a:effectLst>
                  <a:outerShdw blurRad="38100" dist="38100" dir="2700000" algn="tl">
                    <a:srgbClr val="000000">
                      <a:alpha val="43137"/>
                    </a:srgbClr>
                  </a:outerShdw>
                </a:effectLst>
              </a:rPr>
              <a:t>14-1-4  Penalty </a:t>
            </a:r>
            <a:r>
              <a:rPr lang="en-US" sz="4000" b="1" dirty="0">
                <a:solidFill>
                  <a:srgbClr val="000099"/>
                </a:solidFill>
                <a:effectLst>
                  <a:outerShdw blurRad="38100" dist="38100" dir="2700000" algn="tl">
                    <a:srgbClr val="000000">
                      <a:alpha val="43137"/>
                    </a:srgbClr>
                  </a:outerShdw>
                </a:effectLst>
              </a:rPr>
              <a:t>Kick</a:t>
            </a:r>
          </a:p>
        </p:txBody>
      </p:sp>
      <p:sp>
        <p:nvSpPr>
          <p:cNvPr id="3" name="Content Placeholder 2"/>
          <p:cNvSpPr>
            <a:spLocks noGrp="1"/>
          </p:cNvSpPr>
          <p:nvPr>
            <p:ph idx="1"/>
          </p:nvPr>
        </p:nvSpPr>
        <p:spPr>
          <a:xfrm>
            <a:off x="304800" y="1752600"/>
            <a:ext cx="8670925" cy="1615455"/>
          </a:xfrm>
        </p:spPr>
        <p:txBody>
          <a:bodyPr/>
          <a:lstStyle/>
          <a:p>
            <a:pPr marL="0" indent="0">
              <a:buNone/>
            </a:pPr>
            <a:r>
              <a:rPr lang="en-US" sz="2400" dirty="0">
                <a:effectLst>
                  <a:outerShdw blurRad="38100" dist="38100" dir="2700000" algn="tl">
                    <a:srgbClr val="000000">
                      <a:alpha val="43137"/>
                    </a:srgbClr>
                  </a:outerShdw>
                </a:effectLst>
              </a:rPr>
              <a:t>Once the kicker starts the approach toward the ball, the kicker may not interrupt his or her movement. Failure to kick the ball as specified will be considered a violation by the attacking team, and the appropriate penalties shall apply.</a:t>
            </a:r>
          </a:p>
        </p:txBody>
      </p:sp>
      <p:sp>
        <p:nvSpPr>
          <p:cNvPr id="7" name="TextBox 6"/>
          <p:cNvSpPr txBox="1"/>
          <p:nvPr/>
        </p:nvSpPr>
        <p:spPr>
          <a:xfrm>
            <a:off x="1102892" y="6135469"/>
            <a:ext cx="3620327" cy="646331"/>
          </a:xfrm>
          <a:prstGeom prst="rect">
            <a:avLst/>
          </a:prstGeom>
          <a:noFill/>
        </p:spPr>
        <p:txBody>
          <a:bodyPr wrap="square" rtlCol="0">
            <a:spAutoFit/>
          </a:bodyPr>
          <a:lstStyle/>
          <a:p>
            <a:pPr algn="ctr"/>
            <a:r>
              <a:rPr lang="en-US" dirty="0"/>
              <a:t>Legal – Play continues with goalkeeper’s save </a:t>
            </a:r>
          </a:p>
        </p:txBody>
      </p:sp>
      <p:sp>
        <p:nvSpPr>
          <p:cNvPr id="8" name="TextBox 7"/>
          <p:cNvSpPr txBox="1"/>
          <p:nvPr/>
        </p:nvSpPr>
        <p:spPr>
          <a:xfrm>
            <a:off x="4882890" y="6134588"/>
            <a:ext cx="3422910" cy="646331"/>
          </a:xfrm>
          <a:prstGeom prst="rect">
            <a:avLst/>
          </a:prstGeom>
          <a:noFill/>
        </p:spPr>
        <p:txBody>
          <a:bodyPr wrap="square" rtlCol="0">
            <a:spAutoFit/>
          </a:bodyPr>
          <a:lstStyle/>
          <a:p>
            <a:pPr algn="ctr"/>
            <a:r>
              <a:rPr lang="en-US" dirty="0"/>
              <a:t>Illegal – </a:t>
            </a:r>
            <a:r>
              <a:rPr lang="en-US" dirty="0" smtClean="0"/>
              <a:t>Indirect Free Kick from Penalty Mark</a:t>
            </a:r>
            <a:endParaRPr lang="en-US" dirty="0"/>
          </a:p>
        </p:txBody>
      </p:sp>
      <p:sp>
        <p:nvSpPr>
          <p:cNvPr id="9" name="Rectangle 2"/>
          <p:cNvSpPr txBox="1">
            <a:spLocks noChangeArrowheads="1"/>
          </p:cNvSpPr>
          <p:nvPr/>
        </p:nvSpPr>
        <p:spPr>
          <a:xfrm>
            <a:off x="671513" y="152400"/>
            <a:ext cx="7772400" cy="685800"/>
          </a:xfrm>
          <a:prstGeom prst="rect">
            <a:avLst/>
          </a:prstGeom>
        </p:spPr>
        <p:txBody>
          <a:bodyPr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b="1" kern="0" dirty="0" smtClean="0">
                <a:solidFill>
                  <a:srgbClr val="000099"/>
                </a:solidFill>
                <a:effectLst>
                  <a:outerShdw blurRad="38100" dist="38100" dir="2700000" algn="tl">
                    <a:srgbClr val="C0C0C0"/>
                  </a:outerShdw>
                </a:effectLst>
              </a:rPr>
              <a:t>FEDERATION DIFFERENCES</a:t>
            </a:r>
          </a:p>
        </p:txBody>
      </p:sp>
      <p:pic>
        <p:nvPicPr>
          <p:cNvPr id="10" name="Picture 9"/>
          <p:cNvPicPr>
            <a:picLocks noChangeAspect="1"/>
          </p:cNvPicPr>
          <p:nvPr/>
        </p:nvPicPr>
        <p:blipFill>
          <a:blip r:embed="rId3"/>
          <a:stretch>
            <a:fillRect/>
          </a:stretch>
        </p:blipFill>
        <p:spPr>
          <a:xfrm>
            <a:off x="1600200" y="3429000"/>
            <a:ext cx="6248400" cy="2687559"/>
          </a:xfrm>
          <a:prstGeom prst="rect">
            <a:avLst/>
          </a:prstGeom>
        </p:spPr>
      </p:pic>
    </p:spTree>
    <p:extLst>
      <p:ext uri="{BB962C8B-B14F-4D97-AF65-F5344CB8AC3E}">
        <p14:creationId xmlns:p14="http://schemas.microsoft.com/office/powerpoint/2010/main" val="401331131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1" descr="p1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7" name="Title 1"/>
          <p:cNvSpPr txBox="1">
            <a:spLocks/>
          </p:cNvSpPr>
          <p:nvPr/>
        </p:nvSpPr>
        <p:spPr bwMode="auto">
          <a:xfrm>
            <a:off x="1754188" y="171450"/>
            <a:ext cx="698817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Char char="•"/>
              <a:defRPr sz="3200">
                <a:solidFill>
                  <a:schemeClr val="tx1"/>
                </a:solidFill>
                <a:latin typeface="Times New Roman" panose="02020603050405020304" pitchFamily="18" charset="0"/>
              </a:defRPr>
            </a:lvl1pPr>
            <a:lvl2pPr marL="742950" indent="-285750" defTabSz="457200">
              <a:spcBef>
                <a:spcPct val="20000"/>
              </a:spcBef>
              <a:buChar char="–"/>
              <a:defRPr sz="2800">
                <a:solidFill>
                  <a:schemeClr val="tx1"/>
                </a:solidFill>
                <a:latin typeface="Times New Roman" panose="02020603050405020304" pitchFamily="18" charset="0"/>
              </a:defRPr>
            </a:lvl2pPr>
            <a:lvl3pPr marL="1143000" indent="-228600" defTabSz="457200">
              <a:spcBef>
                <a:spcPct val="20000"/>
              </a:spcBef>
              <a:buChar char="•"/>
              <a:defRPr sz="2400">
                <a:solidFill>
                  <a:schemeClr val="tx1"/>
                </a:solidFill>
                <a:latin typeface="Times New Roman" panose="02020603050405020304" pitchFamily="18" charset="0"/>
              </a:defRPr>
            </a:lvl3pPr>
            <a:lvl4pPr marL="1600200" indent="-228600" defTabSz="457200">
              <a:spcBef>
                <a:spcPct val="20000"/>
              </a:spcBef>
              <a:buChar char="–"/>
              <a:defRPr sz="2000">
                <a:solidFill>
                  <a:schemeClr val="tx1"/>
                </a:solidFill>
                <a:latin typeface="Times New Roman" panose="02020603050405020304" pitchFamily="18" charset="0"/>
              </a:defRPr>
            </a:lvl4pPr>
            <a:lvl5pPr marL="2057400" indent="-228600" defTabSz="457200">
              <a:spcBef>
                <a:spcPct val="20000"/>
              </a:spcBef>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dirty="0">
                <a:solidFill>
                  <a:srgbClr val="000000"/>
                </a:solidFill>
                <a:latin typeface="Arial" panose="020B0604020202020204" pitchFamily="34" charset="0"/>
              </a:rPr>
              <a:t>Penalty Kick</a:t>
            </a:r>
            <a:br>
              <a:rPr lang="en-US" altLang="en-US" dirty="0">
                <a:solidFill>
                  <a:srgbClr val="000000"/>
                </a:solidFill>
                <a:latin typeface="Arial" panose="020B0604020202020204" pitchFamily="34" charset="0"/>
              </a:rPr>
            </a:br>
            <a:r>
              <a:rPr lang="en-US" altLang="en-US" dirty="0">
                <a:solidFill>
                  <a:srgbClr val="000000"/>
                </a:solidFill>
                <a:latin typeface="Arial" panose="020B0604020202020204" pitchFamily="34" charset="0"/>
              </a:rPr>
              <a:t>Rule 14-1-3</a:t>
            </a:r>
          </a:p>
        </p:txBody>
      </p:sp>
      <p:sp>
        <p:nvSpPr>
          <p:cNvPr id="210948" name="Subtitle 2"/>
          <p:cNvSpPr txBox="1">
            <a:spLocks/>
          </p:cNvSpPr>
          <p:nvPr/>
        </p:nvSpPr>
        <p:spPr bwMode="auto">
          <a:xfrm>
            <a:off x="1606550" y="5189538"/>
            <a:ext cx="716280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Char char="•"/>
              <a:defRPr sz="3200">
                <a:solidFill>
                  <a:schemeClr val="tx1"/>
                </a:solidFill>
                <a:latin typeface="Times New Roman" panose="02020603050405020304" pitchFamily="18" charset="0"/>
              </a:defRPr>
            </a:lvl1pPr>
            <a:lvl2pPr marL="742950" indent="-285750" defTabSz="457200">
              <a:spcBef>
                <a:spcPct val="20000"/>
              </a:spcBef>
              <a:buChar char="–"/>
              <a:defRPr sz="2800">
                <a:solidFill>
                  <a:schemeClr val="tx1"/>
                </a:solidFill>
                <a:latin typeface="Times New Roman" panose="02020603050405020304" pitchFamily="18" charset="0"/>
              </a:defRPr>
            </a:lvl2pPr>
            <a:lvl3pPr marL="1143000" indent="-228600" defTabSz="457200">
              <a:spcBef>
                <a:spcPct val="20000"/>
              </a:spcBef>
              <a:buChar char="•"/>
              <a:defRPr sz="2400">
                <a:solidFill>
                  <a:schemeClr val="tx1"/>
                </a:solidFill>
                <a:latin typeface="Times New Roman" panose="02020603050405020304" pitchFamily="18" charset="0"/>
              </a:defRPr>
            </a:lvl3pPr>
            <a:lvl4pPr marL="1600200" indent="-228600" defTabSz="457200">
              <a:spcBef>
                <a:spcPct val="20000"/>
              </a:spcBef>
              <a:buChar char="–"/>
              <a:defRPr sz="2000">
                <a:solidFill>
                  <a:schemeClr val="tx1"/>
                </a:solidFill>
                <a:latin typeface="Times New Roman" panose="02020603050405020304" pitchFamily="18" charset="0"/>
              </a:defRPr>
            </a:lvl4pPr>
            <a:lvl5pPr marL="2057400" indent="-228600" defTabSz="457200">
              <a:spcBef>
                <a:spcPct val="20000"/>
              </a:spcBef>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buFontTx/>
              <a:buNone/>
            </a:pPr>
            <a:r>
              <a:rPr lang="en-US" altLang="en-US" sz="2000" dirty="0">
                <a:latin typeface="Arial" panose="020B0604020202020204" pitchFamily="34" charset="0"/>
              </a:rPr>
              <a:t>     </a:t>
            </a:r>
            <a:r>
              <a:rPr lang="en-US" altLang="en-US" sz="1800" dirty="0">
                <a:latin typeface="Arial" panose="020B0604020202020204" pitchFamily="34" charset="0"/>
              </a:rPr>
              <a:t>The opposing goalkeeper shall stand on the goal line, facing the kicker, between the goal posts, until the ball is kicked. Lateral movement is allowed, but the goalkeeper is not  permitted to come off the line by stepping or lunging forward until the ball is in play.</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9074" name="Text Box 2"/>
          <p:cNvSpPr txBox="1">
            <a:spLocks noChangeArrowheads="1"/>
          </p:cNvSpPr>
          <p:nvPr/>
        </p:nvSpPr>
        <p:spPr bwMode="auto">
          <a:xfrm>
            <a:off x="609600" y="5256213"/>
            <a:ext cx="5567363" cy="457200"/>
          </a:xfrm>
          <a:prstGeom prst="rect">
            <a:avLst/>
          </a:prstGeom>
          <a:noFill/>
          <a:ln w="9525">
            <a:noFill/>
            <a:miter lim="800000"/>
            <a:headEnd/>
            <a:tailEnd/>
          </a:ln>
          <a:effectLst/>
        </p:spPr>
        <p:txBody>
          <a:bodyPr wrap="none">
            <a:spAutoFit/>
          </a:bodyPr>
          <a:lstStyle/>
          <a:p>
            <a:pPr eaLnBrk="1" hangingPunct="1">
              <a:defRPr/>
            </a:pPr>
            <a:r>
              <a:rPr lang="en-US" sz="2400" dirty="0">
                <a:solidFill>
                  <a:schemeClr val="tx1"/>
                </a:solidFill>
                <a:effectLst>
                  <a:outerShdw blurRad="38100" dist="38100" dir="2700000" algn="tl">
                    <a:srgbClr val="C0C0C0"/>
                  </a:outerShdw>
                </a:effectLst>
              </a:rPr>
              <a:t>Referee who sees violation, whistles!</a:t>
            </a:r>
          </a:p>
        </p:txBody>
      </p:sp>
      <p:pic>
        <p:nvPicPr>
          <p:cNvPr id="26627" name="Picture 3" descr="j01211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1905000"/>
            <a:ext cx="25114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descr="j039578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447800"/>
            <a:ext cx="3048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7" name="Rectangle 5"/>
          <p:cNvSpPr>
            <a:spLocks noGrp="1" noChangeArrowheads="1"/>
          </p:cNvSpPr>
          <p:nvPr>
            <p:ph type="title"/>
          </p:nvPr>
        </p:nvSpPr>
        <p:spPr>
          <a:xfrm>
            <a:off x="1920875" y="228600"/>
            <a:ext cx="5308600" cy="685800"/>
          </a:xfrm>
        </p:spPr>
        <p:txBody>
          <a:bodyPr/>
          <a:lstStyle/>
          <a:p>
            <a:pPr eaLnBrk="1" hangingPunct="1">
              <a:defRPr/>
            </a:pPr>
            <a:r>
              <a:rPr lang="en-US" b="1" dirty="0" smtClean="0">
                <a:solidFill>
                  <a:srgbClr val="000099"/>
                </a:solidFill>
                <a:effectLst>
                  <a:outerShdw blurRad="38100" dist="38100" dir="2700000" algn="tl">
                    <a:srgbClr val="C0C0C0"/>
                  </a:outerShdw>
                </a:effectLst>
              </a:rPr>
              <a:t>Making the Call II</a:t>
            </a:r>
          </a:p>
        </p:txBody>
      </p:sp>
      <p:sp>
        <p:nvSpPr>
          <p:cNvPr id="259078" name="Text Box 6"/>
          <p:cNvSpPr txBox="1">
            <a:spLocks noChangeArrowheads="1"/>
          </p:cNvSpPr>
          <p:nvPr/>
        </p:nvSpPr>
        <p:spPr bwMode="auto">
          <a:xfrm>
            <a:off x="609600" y="5867400"/>
            <a:ext cx="7683500" cy="457200"/>
          </a:xfrm>
          <a:prstGeom prst="rect">
            <a:avLst/>
          </a:prstGeom>
          <a:noFill/>
          <a:ln w="9525" algn="ctr">
            <a:noFill/>
            <a:miter lim="800000"/>
            <a:headEnd/>
            <a:tailEnd/>
          </a:ln>
          <a:effectLst/>
        </p:spPr>
        <p:txBody>
          <a:bodyPr wrap="none">
            <a:spAutoFit/>
          </a:bodyPr>
          <a:lstStyle/>
          <a:p>
            <a:pPr eaLnBrk="1" hangingPunct="1">
              <a:defRPr/>
            </a:pPr>
            <a:r>
              <a:rPr lang="en-US" sz="2400" dirty="0">
                <a:solidFill>
                  <a:schemeClr val="tx1"/>
                </a:solidFill>
                <a:effectLst>
                  <a:outerShdw blurRad="38100" dist="38100" dir="2700000" algn="tl">
                    <a:srgbClr val="C0C0C0"/>
                  </a:outerShdw>
                </a:effectLst>
              </a:rPr>
              <a:t>Sometimes referee blows the whistle to </a:t>
            </a:r>
            <a:r>
              <a:rPr lang="en-US" sz="2400" u="sng" dirty="0">
                <a:solidFill>
                  <a:srgbClr val="006600"/>
                </a:solidFill>
                <a:effectLst>
                  <a:outerShdw blurRad="38100" dist="38100" dir="2700000" algn="tl">
                    <a:srgbClr val="C0C0C0"/>
                  </a:outerShdw>
                </a:effectLst>
              </a:rPr>
              <a:t>START</a:t>
            </a:r>
            <a:r>
              <a:rPr lang="en-US" sz="2400" dirty="0">
                <a:solidFill>
                  <a:schemeClr val="tx1"/>
                </a:solidFill>
                <a:effectLst>
                  <a:outerShdw blurRad="38100" dist="38100" dir="2700000" algn="tl">
                    <a:srgbClr val="C0C0C0"/>
                  </a:outerShdw>
                </a:effectLst>
              </a:rPr>
              <a:t> play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9078"/>
                                        </p:tgtEl>
                                        <p:attrNameLst>
                                          <p:attrName>style.visibility</p:attrName>
                                        </p:attrNameLst>
                                      </p:cBhvr>
                                      <p:to>
                                        <p:strVal val="visible"/>
                                      </p:to>
                                    </p:set>
                                    <p:animEffect transition="in" filter="wipe(left)">
                                      <p:cBhvr>
                                        <p:cTn id="7" dur="500"/>
                                        <p:tgtEl>
                                          <p:spTgt spid="259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8" grpId="0"/>
    </p:bld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3300" name="Rectangle 4"/>
          <p:cNvSpPr>
            <a:spLocks noChangeArrowheads="1"/>
          </p:cNvSpPr>
          <p:nvPr/>
        </p:nvSpPr>
        <p:spPr bwMode="auto">
          <a:xfrm>
            <a:off x="0" y="1923395"/>
            <a:ext cx="9144000" cy="4401205"/>
          </a:xfrm>
          <a:prstGeom prst="rect">
            <a:avLst/>
          </a:prstGeom>
          <a:noFill/>
          <a:ln w="9525">
            <a:noFill/>
            <a:miter lim="800000"/>
            <a:headEnd/>
            <a:tailEnd/>
          </a:ln>
          <a:effectLst/>
        </p:spPr>
        <p:txBody>
          <a:bodyPr>
            <a:spAutoFit/>
          </a:bodyPr>
          <a:lstStyle/>
          <a:p>
            <a:pPr>
              <a:tabLst>
                <a:tab pos="282575" algn="l"/>
              </a:tabLst>
            </a:pPr>
            <a:r>
              <a:rPr lang="en-US" sz="2000" b="0" dirty="0" smtClean="0"/>
              <a:t>1</a:t>
            </a:r>
            <a:r>
              <a:rPr lang="en-US" sz="2000" b="0" dirty="0"/>
              <a:t>. The overtime will consist of </a:t>
            </a:r>
            <a:r>
              <a:rPr lang="en-US" sz="2000" i="1" dirty="0">
                <a:effectLst>
                  <a:outerShdw blurRad="38100" dist="38100" dir="2700000" algn="tl">
                    <a:srgbClr val="000000">
                      <a:alpha val="43137"/>
                    </a:srgbClr>
                  </a:outerShdw>
                </a:effectLst>
              </a:rPr>
              <a:t>one (1) fifteen-minute period</a:t>
            </a:r>
            <a:r>
              <a:rPr lang="en-US" sz="2000" b="0" dirty="0"/>
              <a:t>, which will be </a:t>
            </a:r>
            <a:r>
              <a:rPr lang="en-US" sz="2000" b="0" dirty="0" smtClean="0"/>
              <a:t>	played </a:t>
            </a:r>
            <a:r>
              <a:rPr lang="en-US" sz="2000" b="0" dirty="0"/>
              <a:t>in its entirety.</a:t>
            </a:r>
          </a:p>
          <a:p>
            <a:pPr>
              <a:tabLst>
                <a:tab pos="282575" algn="l"/>
              </a:tabLst>
            </a:pPr>
            <a:r>
              <a:rPr lang="en-US" sz="2000" b="0" dirty="0"/>
              <a:t>2. A coin toss shall take place to determine which team will put the ball in play </a:t>
            </a:r>
            <a:r>
              <a:rPr lang="en-US" sz="2000" b="0" dirty="0" smtClean="0"/>
              <a:t>	first</a:t>
            </a:r>
            <a:r>
              <a:rPr lang="en-US" sz="2000" b="0" dirty="0"/>
              <a:t>.</a:t>
            </a:r>
          </a:p>
          <a:p>
            <a:pPr>
              <a:tabLst>
                <a:tab pos="282575" algn="l"/>
              </a:tabLst>
            </a:pPr>
            <a:r>
              <a:rPr lang="en-US" sz="2000" b="0" dirty="0"/>
              <a:t>3. If the score remains tied following the overtime period, a “shootout” of penalty </a:t>
            </a:r>
            <a:r>
              <a:rPr lang="en-US" sz="2000" b="0" dirty="0" smtClean="0"/>
              <a:t>	kicks </a:t>
            </a:r>
            <a:r>
              <a:rPr lang="en-US" sz="2000" b="0" dirty="0"/>
              <a:t>will determine the winner.</a:t>
            </a:r>
          </a:p>
          <a:p>
            <a:pPr>
              <a:tabLst>
                <a:tab pos="282575" algn="l"/>
              </a:tabLst>
            </a:pPr>
            <a:r>
              <a:rPr lang="en-US" sz="2000" b="0" dirty="0"/>
              <a:t>4. The head referee shall choose the goal at which the penalty kicks will be </a:t>
            </a:r>
            <a:r>
              <a:rPr lang="en-US" sz="2000" b="0" dirty="0" smtClean="0"/>
              <a:t>	taken</a:t>
            </a:r>
            <a:r>
              <a:rPr lang="en-US" sz="2000" b="0" dirty="0"/>
              <a:t>.</a:t>
            </a:r>
          </a:p>
          <a:p>
            <a:pPr>
              <a:tabLst>
                <a:tab pos="282575" algn="l"/>
              </a:tabLst>
            </a:pPr>
            <a:r>
              <a:rPr lang="en-US" sz="2000" b="0" dirty="0"/>
              <a:t>5. Each coach will select any five (5) eligible players (including goalkeeper) to </a:t>
            </a:r>
            <a:r>
              <a:rPr lang="en-US" sz="2000" b="0" dirty="0" smtClean="0"/>
              <a:t>	take </a:t>
            </a:r>
            <a:r>
              <a:rPr lang="en-US" sz="2000" b="0" dirty="0"/>
              <a:t>the kicks.</a:t>
            </a:r>
          </a:p>
          <a:p>
            <a:pPr>
              <a:tabLst>
                <a:tab pos="282575" algn="l"/>
              </a:tabLst>
            </a:pPr>
            <a:r>
              <a:rPr lang="en-US" sz="2000" b="0" dirty="0"/>
              <a:t>6. A coin toss shall be held with the team winning the toss having the choice of </a:t>
            </a:r>
            <a:r>
              <a:rPr lang="en-US" sz="2000" b="0" dirty="0" smtClean="0"/>
              <a:t>	kicking </a:t>
            </a:r>
            <a:r>
              <a:rPr lang="en-US" sz="2000" b="0" dirty="0"/>
              <a:t>first or last in the </a:t>
            </a:r>
            <a:r>
              <a:rPr lang="en-US" sz="2000" b="0" dirty="0" smtClean="0"/>
              <a:t>first round</a:t>
            </a:r>
            <a:r>
              <a:rPr lang="en-US" sz="2000" b="0" dirty="0"/>
              <a:t>.</a:t>
            </a:r>
          </a:p>
          <a:p>
            <a:pPr>
              <a:tabLst>
                <a:tab pos="282575" algn="l"/>
              </a:tabLst>
            </a:pPr>
            <a:r>
              <a:rPr lang="en-US" sz="2000" b="0" i="1" dirty="0"/>
              <a:t>7. Teams will then alternate kickers in </a:t>
            </a:r>
            <a:r>
              <a:rPr lang="en-US" sz="2000" i="1" dirty="0">
                <a:effectLst>
                  <a:outerShdw blurRad="38100" dist="38100" dir="2700000" algn="tl">
                    <a:srgbClr val="000000">
                      <a:alpha val="43137"/>
                    </a:srgbClr>
                  </a:outerShdw>
                </a:effectLst>
              </a:rPr>
              <a:t>an A-B-B-A rotation</a:t>
            </a:r>
            <a:r>
              <a:rPr lang="en-US" sz="2000" b="0" i="1" dirty="0"/>
              <a:t>, and there is no </a:t>
            </a:r>
            <a:r>
              <a:rPr lang="en-US" sz="2000" b="0" i="1" dirty="0" smtClean="0"/>
              <a:t>	follow </a:t>
            </a:r>
            <a:r>
              <a:rPr lang="en-US" sz="2000" b="0" i="1" dirty="0"/>
              <a:t>up on the kicks</a:t>
            </a:r>
            <a:r>
              <a:rPr lang="en-US" sz="2000" b="0" i="1" dirty="0" smtClean="0"/>
              <a:t>.</a:t>
            </a:r>
            <a:endParaRPr lang="en-US" sz="2000" b="0" i="1" dirty="0"/>
          </a:p>
        </p:txBody>
      </p:sp>
      <p:sp>
        <p:nvSpPr>
          <p:cNvPr id="5" name="Rectangle 2"/>
          <p:cNvSpPr>
            <a:spLocks noGrp="1" noChangeArrowheads="1"/>
          </p:cNvSpPr>
          <p:nvPr>
            <p:ph type="title"/>
          </p:nvPr>
        </p:nvSpPr>
        <p:spPr>
          <a:xfrm>
            <a:off x="671513" y="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
        <p:nvSpPr>
          <p:cNvPr id="4" name="Rectangle 3"/>
          <p:cNvSpPr/>
          <p:nvPr/>
        </p:nvSpPr>
        <p:spPr>
          <a:xfrm>
            <a:off x="152400" y="1101685"/>
            <a:ext cx="8763000" cy="461665"/>
          </a:xfrm>
          <a:prstGeom prst="rect">
            <a:avLst/>
          </a:prstGeom>
        </p:spPr>
        <p:txBody>
          <a:bodyPr wrap="square">
            <a:spAutoFit/>
          </a:bodyPr>
          <a:lstStyle/>
          <a:p>
            <a:pPr>
              <a:defRPr/>
            </a:pPr>
            <a:r>
              <a:rPr lang="en-US" sz="2400" i="1" u="sng" dirty="0">
                <a:solidFill>
                  <a:srgbClr val="0000A0"/>
                </a:solidFill>
                <a:latin typeface="Dutch"/>
              </a:rPr>
              <a:t>RULE 14 - PENALTY KICK TO DECIDE A WINNER</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3300" name="Rectangle 4"/>
          <p:cNvSpPr>
            <a:spLocks noChangeArrowheads="1"/>
          </p:cNvSpPr>
          <p:nvPr/>
        </p:nvSpPr>
        <p:spPr bwMode="auto">
          <a:xfrm>
            <a:off x="0" y="2163901"/>
            <a:ext cx="9144000" cy="2862322"/>
          </a:xfrm>
          <a:prstGeom prst="rect">
            <a:avLst/>
          </a:prstGeom>
          <a:noFill/>
          <a:ln w="9525">
            <a:noFill/>
            <a:miter lim="800000"/>
            <a:headEnd/>
            <a:tailEnd/>
          </a:ln>
          <a:effectLst/>
        </p:spPr>
        <p:txBody>
          <a:bodyPr>
            <a:spAutoFit/>
          </a:bodyPr>
          <a:lstStyle/>
          <a:p>
            <a:pPr>
              <a:tabLst>
                <a:tab pos="282575" algn="l"/>
              </a:tabLst>
            </a:pPr>
            <a:r>
              <a:rPr lang="en-US" sz="2000" b="0" dirty="0" smtClean="0"/>
              <a:t>8</a:t>
            </a:r>
            <a:r>
              <a:rPr lang="en-US" sz="2000" b="0" dirty="0"/>
              <a:t>. The defending team may change goalkeepers prior to each kick.</a:t>
            </a:r>
          </a:p>
          <a:p>
            <a:pPr>
              <a:tabLst>
                <a:tab pos="282575" algn="l"/>
              </a:tabLst>
            </a:pPr>
            <a:r>
              <a:rPr lang="en-US" sz="2000" b="0" dirty="0"/>
              <a:t>9. Following five kicks from each team, the team with the greater number of </a:t>
            </a:r>
            <a:r>
              <a:rPr lang="en-US" sz="2000" b="0" dirty="0" smtClean="0"/>
              <a:t>	successful </a:t>
            </a:r>
            <a:r>
              <a:rPr lang="en-US" sz="2000" b="0" dirty="0"/>
              <a:t>kicks will be given </a:t>
            </a:r>
            <a:r>
              <a:rPr lang="en-US" sz="2000" b="0" dirty="0" smtClean="0"/>
              <a:t>one (1</a:t>
            </a:r>
            <a:r>
              <a:rPr lang="en-US" sz="2000" b="0" dirty="0"/>
              <a:t>) point and declared the winner.</a:t>
            </a:r>
          </a:p>
          <a:p>
            <a:pPr>
              <a:tabLst>
                <a:tab pos="403225" algn="l"/>
              </a:tabLst>
            </a:pPr>
            <a:r>
              <a:rPr lang="en-US" sz="2000" b="0" dirty="0"/>
              <a:t>10. If the same number of penalty kicks are successful for each team, each </a:t>
            </a:r>
            <a:r>
              <a:rPr lang="en-US" sz="2000" b="0" dirty="0" smtClean="0"/>
              <a:t>	coach </a:t>
            </a:r>
            <a:r>
              <a:rPr lang="en-US" sz="2000" b="0" dirty="0"/>
              <a:t>will select five (5) different </a:t>
            </a:r>
            <a:r>
              <a:rPr lang="en-US" sz="2000" b="0" dirty="0" smtClean="0"/>
              <a:t>eligible players </a:t>
            </a:r>
            <a:r>
              <a:rPr lang="en-US" sz="2000" b="0" dirty="0"/>
              <a:t>who will kick in a “sudden </a:t>
            </a:r>
            <a:r>
              <a:rPr lang="en-US" sz="2000" b="0" dirty="0" smtClean="0"/>
              <a:t>	victory</a:t>
            </a:r>
            <a:r>
              <a:rPr lang="en-US" sz="2000" b="0" dirty="0"/>
              <a:t>” situation. Each team will have an opportunity to kick in each round</a:t>
            </a:r>
          </a:p>
          <a:p>
            <a:pPr>
              <a:tabLst>
                <a:tab pos="403225" algn="l"/>
              </a:tabLst>
            </a:pPr>
            <a:r>
              <a:rPr lang="en-US" sz="2000" b="0" dirty="0" smtClean="0"/>
              <a:t>	of </a:t>
            </a:r>
            <a:r>
              <a:rPr lang="en-US" sz="2000" b="0" dirty="0"/>
              <a:t>the sudden victory procedure.</a:t>
            </a:r>
          </a:p>
          <a:p>
            <a:pPr>
              <a:tabLst>
                <a:tab pos="403225" algn="l"/>
              </a:tabLst>
            </a:pPr>
            <a:r>
              <a:rPr lang="en-US" sz="2000" b="0" dirty="0"/>
              <a:t>11. If there is no sudden victory winner after five (5) kicks, the process will be </a:t>
            </a:r>
            <a:r>
              <a:rPr lang="en-US" sz="2000" b="0" dirty="0" smtClean="0"/>
              <a:t>	repeated </a:t>
            </a:r>
            <a:r>
              <a:rPr lang="en-US" sz="2000" b="0" dirty="0"/>
              <a:t>until a winner is determined.</a:t>
            </a:r>
            <a:endParaRPr lang="en-US" sz="2400" dirty="0">
              <a:solidFill>
                <a:schemeClr val="tx1"/>
              </a:solidFill>
              <a:effectLst>
                <a:outerShdw blurRad="38100" dist="38100" dir="2700000" algn="tl">
                  <a:srgbClr val="C0C0C0"/>
                </a:outerShdw>
              </a:effectLst>
            </a:endParaRPr>
          </a:p>
        </p:txBody>
      </p:sp>
      <p:sp>
        <p:nvSpPr>
          <p:cNvPr id="5" name="Rectangle 2"/>
          <p:cNvSpPr>
            <a:spLocks noGrp="1" noChangeArrowheads="1"/>
          </p:cNvSpPr>
          <p:nvPr>
            <p:ph type="title"/>
          </p:nvPr>
        </p:nvSpPr>
        <p:spPr>
          <a:xfrm>
            <a:off x="671513" y="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
        <p:nvSpPr>
          <p:cNvPr id="2" name="Rectangle 1"/>
          <p:cNvSpPr/>
          <p:nvPr/>
        </p:nvSpPr>
        <p:spPr>
          <a:xfrm>
            <a:off x="152400" y="1101685"/>
            <a:ext cx="8763000" cy="461665"/>
          </a:xfrm>
          <a:prstGeom prst="rect">
            <a:avLst/>
          </a:prstGeom>
        </p:spPr>
        <p:txBody>
          <a:bodyPr wrap="square">
            <a:spAutoFit/>
          </a:bodyPr>
          <a:lstStyle/>
          <a:p>
            <a:pPr>
              <a:defRPr/>
            </a:pPr>
            <a:r>
              <a:rPr lang="en-US" sz="2400" i="1" u="sng" dirty="0">
                <a:solidFill>
                  <a:srgbClr val="0000A0"/>
                </a:solidFill>
                <a:latin typeface="Dutch"/>
              </a:rPr>
              <a:t>RULE 14 - PENALTY KICK TO DECIDE A WINNER</a:t>
            </a:r>
          </a:p>
        </p:txBody>
      </p:sp>
    </p:spTree>
    <p:extLst>
      <p:ext uri="{BB962C8B-B14F-4D97-AF65-F5344CB8AC3E}">
        <p14:creationId xmlns:p14="http://schemas.microsoft.com/office/powerpoint/2010/main" val="146948586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5" name="Rectangle 5"/>
          <p:cNvSpPr>
            <a:spLocks noChangeArrowheads="1"/>
          </p:cNvSpPr>
          <p:nvPr/>
        </p:nvSpPr>
        <p:spPr bwMode="auto">
          <a:xfrm>
            <a:off x="349250" y="1676400"/>
            <a:ext cx="8432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15 - THROW IN</a:t>
            </a:r>
            <a:endParaRPr lang="en-US" altLang="en-US" sz="2000" b="0" i="1" dirty="0">
              <a:solidFill>
                <a:srgbClr val="0000A0"/>
              </a:solidFill>
              <a:latin typeface="Dutch"/>
            </a:endParaRPr>
          </a:p>
        </p:txBody>
      </p:sp>
      <p:sp>
        <p:nvSpPr>
          <p:cNvPr id="117766" name="Rectangle 6"/>
          <p:cNvSpPr>
            <a:spLocks noChangeArrowheads="1"/>
          </p:cNvSpPr>
          <p:nvPr/>
        </p:nvSpPr>
        <p:spPr bwMode="auto">
          <a:xfrm>
            <a:off x="527050" y="2146300"/>
            <a:ext cx="8077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tabLst>
                <a:tab pos="2457450" algn="l"/>
              </a:tabLst>
              <a:defRPr sz="3200">
                <a:solidFill>
                  <a:schemeClr val="tx1"/>
                </a:solidFill>
                <a:latin typeface="Times New Roman" panose="02020603050405020304" pitchFamily="18" charset="0"/>
              </a:defRPr>
            </a:lvl1pPr>
            <a:lvl2pPr marL="742950" indent="-285750">
              <a:spcBef>
                <a:spcPct val="20000"/>
              </a:spcBef>
              <a:buChar char="–"/>
              <a:tabLst>
                <a:tab pos="2457450" algn="l"/>
              </a:tabLst>
              <a:defRPr sz="2800">
                <a:solidFill>
                  <a:schemeClr val="tx1"/>
                </a:solidFill>
                <a:latin typeface="Times New Roman" panose="02020603050405020304" pitchFamily="18" charset="0"/>
              </a:defRPr>
            </a:lvl2pPr>
            <a:lvl3pPr marL="1143000" indent="-228600">
              <a:spcBef>
                <a:spcPct val="20000"/>
              </a:spcBef>
              <a:buChar char="•"/>
              <a:tabLst>
                <a:tab pos="2457450" algn="l"/>
              </a:tabLst>
              <a:defRPr sz="2400">
                <a:solidFill>
                  <a:schemeClr val="tx1"/>
                </a:solidFill>
                <a:latin typeface="Times New Roman" panose="02020603050405020304" pitchFamily="18" charset="0"/>
              </a:defRPr>
            </a:lvl3pPr>
            <a:lvl4pPr marL="1600200" indent="-228600">
              <a:spcBef>
                <a:spcPct val="20000"/>
              </a:spcBef>
              <a:buChar char="–"/>
              <a:tabLst>
                <a:tab pos="2457450" algn="l"/>
              </a:tabLst>
              <a:defRPr sz="2000">
                <a:solidFill>
                  <a:schemeClr val="tx1"/>
                </a:solidFill>
                <a:latin typeface="Times New Roman" panose="02020603050405020304" pitchFamily="18" charset="0"/>
              </a:defRPr>
            </a:lvl4pPr>
            <a:lvl5pPr marL="2057400" indent="-228600">
              <a:spcBef>
                <a:spcPct val="20000"/>
              </a:spcBef>
              <a:buChar char="»"/>
              <a:tabLst>
                <a:tab pos="245745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245745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245745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245745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2457450" algn="l"/>
              </a:tabLst>
              <a:defRPr sz="2000">
                <a:solidFill>
                  <a:schemeClr val="tx1"/>
                </a:solidFill>
                <a:latin typeface="Times New Roman" panose="02020603050405020304" pitchFamily="18" charset="0"/>
              </a:defRPr>
            </a:lvl9pPr>
          </a:lstStyle>
          <a:p>
            <a:pPr>
              <a:spcBef>
                <a:spcPct val="10000"/>
              </a:spcBef>
              <a:spcAft>
                <a:spcPct val="10000"/>
              </a:spcAft>
              <a:buClr>
                <a:srgbClr val="000099"/>
              </a:buClr>
              <a:buSzPct val="125000"/>
              <a:buFont typeface="Symbol" panose="05050102010706020507" pitchFamily="18" charset="2"/>
              <a:buChar char="·"/>
            </a:pPr>
            <a:r>
              <a:rPr lang="en-US" altLang="en-US" sz="1400" dirty="0">
                <a:solidFill>
                  <a:srgbClr val="000000"/>
                </a:solidFill>
              </a:rPr>
              <a:t>IF THE BALL DOES NOT ENTER THE FIELD, THE OPPONENTS ARE AWARDED THE THROW IN</a:t>
            </a:r>
          </a:p>
        </p:txBody>
      </p:sp>
      <p:sp>
        <p:nvSpPr>
          <p:cNvPr id="117767" name="Rectangle 7"/>
          <p:cNvSpPr>
            <a:spLocks noChangeArrowheads="1"/>
          </p:cNvSpPr>
          <p:nvPr/>
        </p:nvSpPr>
        <p:spPr bwMode="auto">
          <a:xfrm>
            <a:off x="349250" y="3343275"/>
            <a:ext cx="8432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18 - DEFINITIONS</a:t>
            </a:r>
            <a:endParaRPr lang="en-US" altLang="en-US" sz="2000" b="0" i="1" dirty="0">
              <a:solidFill>
                <a:srgbClr val="0000A0"/>
              </a:solidFill>
              <a:latin typeface="Dutch"/>
            </a:endParaRPr>
          </a:p>
        </p:txBody>
      </p:sp>
      <p:sp>
        <p:nvSpPr>
          <p:cNvPr id="117768" name="Rectangle 8"/>
          <p:cNvSpPr>
            <a:spLocks noChangeArrowheads="1"/>
          </p:cNvSpPr>
          <p:nvPr/>
        </p:nvSpPr>
        <p:spPr bwMode="auto">
          <a:xfrm>
            <a:off x="527050" y="4008438"/>
            <a:ext cx="807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114300" algn="l"/>
                <a:tab pos="571500" algn="l"/>
                <a:tab pos="2457450" algn="l"/>
              </a:tabLst>
              <a:defRPr sz="3200">
                <a:solidFill>
                  <a:schemeClr val="tx1"/>
                </a:solidFill>
                <a:latin typeface="Times New Roman" panose="02020603050405020304" pitchFamily="18" charset="0"/>
              </a:defRPr>
            </a:lvl1pPr>
            <a:lvl2pPr marL="742950" indent="-285750">
              <a:spcBef>
                <a:spcPct val="20000"/>
              </a:spcBef>
              <a:buChar char="–"/>
              <a:tabLst>
                <a:tab pos="114300" algn="l"/>
                <a:tab pos="571500" algn="l"/>
                <a:tab pos="2457450" algn="l"/>
              </a:tabLst>
              <a:defRPr sz="2800">
                <a:solidFill>
                  <a:schemeClr val="tx1"/>
                </a:solidFill>
                <a:latin typeface="Times New Roman" panose="02020603050405020304" pitchFamily="18" charset="0"/>
              </a:defRPr>
            </a:lvl2pPr>
            <a:lvl3pPr marL="1143000" indent="-228600">
              <a:spcBef>
                <a:spcPct val="20000"/>
              </a:spcBef>
              <a:buChar char="•"/>
              <a:tabLst>
                <a:tab pos="114300" algn="l"/>
                <a:tab pos="571500" algn="l"/>
                <a:tab pos="2457450" algn="l"/>
              </a:tabLst>
              <a:defRPr sz="2400">
                <a:solidFill>
                  <a:schemeClr val="tx1"/>
                </a:solidFill>
                <a:latin typeface="Times New Roman" panose="02020603050405020304" pitchFamily="18" charset="0"/>
              </a:defRPr>
            </a:lvl3pPr>
            <a:lvl4pPr marL="1600200" indent="-228600">
              <a:spcBef>
                <a:spcPct val="20000"/>
              </a:spcBef>
              <a:buChar char="–"/>
              <a:tabLst>
                <a:tab pos="114300" algn="l"/>
                <a:tab pos="571500" algn="l"/>
                <a:tab pos="2457450" algn="l"/>
              </a:tabLst>
              <a:defRPr sz="2000">
                <a:solidFill>
                  <a:schemeClr val="tx1"/>
                </a:solidFill>
                <a:latin typeface="Times New Roman" panose="02020603050405020304" pitchFamily="18" charset="0"/>
              </a:defRPr>
            </a:lvl4pPr>
            <a:lvl5pPr marL="2057400" indent="-228600">
              <a:spcBef>
                <a:spcPct val="20000"/>
              </a:spcBef>
              <a:buChar char="»"/>
              <a:tabLst>
                <a:tab pos="114300" algn="l"/>
                <a:tab pos="571500" algn="l"/>
                <a:tab pos="245745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14300" algn="l"/>
                <a:tab pos="571500" algn="l"/>
                <a:tab pos="245745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14300" algn="l"/>
                <a:tab pos="571500" algn="l"/>
                <a:tab pos="245745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14300" algn="l"/>
                <a:tab pos="571500" algn="l"/>
                <a:tab pos="245745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14300" algn="l"/>
                <a:tab pos="571500" algn="l"/>
                <a:tab pos="2457450" algn="l"/>
              </a:tabLst>
              <a:defRPr sz="2000">
                <a:solidFill>
                  <a:schemeClr val="tx1"/>
                </a:solidFill>
                <a:latin typeface="Times New Roman" panose="02020603050405020304" pitchFamily="18" charset="0"/>
              </a:defRPr>
            </a:lvl9pPr>
          </a:lstStyle>
          <a:p>
            <a:pPr>
              <a:spcBef>
                <a:spcPct val="10000"/>
              </a:spcBef>
              <a:spcAft>
                <a:spcPct val="10000"/>
              </a:spcAft>
              <a:buClr>
                <a:srgbClr val="000099"/>
              </a:buClr>
              <a:buSzPct val="125000"/>
              <a:buFont typeface="Symbol" panose="05050102010706020507" pitchFamily="18" charset="2"/>
              <a:buChar char="·"/>
            </a:pPr>
            <a:r>
              <a:rPr lang="en-US" altLang="en-US" sz="1400" b="0" dirty="0"/>
              <a:t>  </a:t>
            </a:r>
            <a:r>
              <a:rPr lang="en-US" altLang="en-US" sz="1400" dirty="0">
                <a:solidFill>
                  <a:srgbClr val="000000"/>
                </a:solidFill>
              </a:rPr>
              <a:t>ALPHABETICAL LIST OF DEFINITIONS</a:t>
            </a:r>
          </a:p>
        </p:txBody>
      </p:sp>
      <p:sp>
        <p:nvSpPr>
          <p:cNvPr id="10"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7765"/>
                                        </p:tgtEl>
                                        <p:attrNameLst>
                                          <p:attrName>style.visibility</p:attrName>
                                        </p:attrNameLst>
                                      </p:cBhvr>
                                      <p:to>
                                        <p:strVal val="visible"/>
                                      </p:to>
                                    </p:set>
                                    <p:animEffect transition="in" filter="wipe(left)">
                                      <p:cBhvr>
                                        <p:cTn id="7" dur="500"/>
                                        <p:tgtEl>
                                          <p:spTgt spid="11776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7766">
                                            <p:txEl>
                                              <p:pRg st="0" end="0"/>
                                            </p:txEl>
                                          </p:spTgt>
                                        </p:tgtEl>
                                        <p:attrNameLst>
                                          <p:attrName>style.visibility</p:attrName>
                                        </p:attrNameLst>
                                      </p:cBhvr>
                                      <p:to>
                                        <p:strVal val="visible"/>
                                      </p:to>
                                    </p:set>
                                    <p:animEffect transition="in" filter="wipe(left)">
                                      <p:cBhvr>
                                        <p:cTn id="11" dur="500"/>
                                        <p:tgtEl>
                                          <p:spTgt spid="117766">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7767"/>
                                        </p:tgtEl>
                                        <p:attrNameLst>
                                          <p:attrName>style.visibility</p:attrName>
                                        </p:attrNameLst>
                                      </p:cBhvr>
                                      <p:to>
                                        <p:strVal val="visible"/>
                                      </p:to>
                                    </p:set>
                                    <p:animEffect transition="in" filter="wipe(left)">
                                      <p:cBhvr>
                                        <p:cTn id="16" dur="500"/>
                                        <p:tgtEl>
                                          <p:spTgt spid="11776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17768"/>
                                        </p:tgtEl>
                                        <p:attrNameLst>
                                          <p:attrName>style.visibility</p:attrName>
                                        </p:attrNameLst>
                                      </p:cBhvr>
                                      <p:to>
                                        <p:strVal val="visible"/>
                                      </p:to>
                                    </p:set>
                                    <p:animEffect transition="in" filter="wipe(left)">
                                      <p:cBhvr>
                                        <p:cTn id="20" dur="500"/>
                                        <p:tgtEl>
                                          <p:spTgt spid="1177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5" grpId="0"/>
      <p:bldP spid="117766" grpId="0" build="allAtOnce"/>
      <p:bldP spid="117767" grpId="0"/>
      <p:bldP spid="117768"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4"/>
          <p:cNvSpPr>
            <a:spLocks noChangeArrowheads="1"/>
          </p:cNvSpPr>
          <p:nvPr/>
        </p:nvSpPr>
        <p:spPr bwMode="auto">
          <a:xfrm>
            <a:off x="355600" y="1203325"/>
            <a:ext cx="8432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18-1-1n</a:t>
            </a:r>
            <a:endParaRPr lang="en-US" altLang="en-US" sz="2000" b="0" i="1" dirty="0">
              <a:solidFill>
                <a:srgbClr val="0000A0"/>
              </a:solidFill>
              <a:latin typeface="Dutch"/>
            </a:endParaRPr>
          </a:p>
        </p:txBody>
      </p:sp>
      <p:sp>
        <p:nvSpPr>
          <p:cNvPr id="7"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
        <p:nvSpPr>
          <p:cNvPr id="10" name="Subtitle 2"/>
          <p:cNvSpPr txBox="1">
            <a:spLocks/>
          </p:cNvSpPr>
          <p:nvPr/>
        </p:nvSpPr>
        <p:spPr bwMode="auto">
          <a:xfrm>
            <a:off x="533400" y="5486400"/>
            <a:ext cx="8048625" cy="12795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defRPr/>
            </a:pPr>
            <a:r>
              <a:rPr lang="en-US" altLang="en-US" sz="2400" b="0" kern="0" dirty="0" smtClean="0">
                <a:effectLst>
                  <a:outerShdw blurRad="38100" dist="38100" dir="2700000" algn="tl">
                    <a:srgbClr val="000000">
                      <a:alpha val="43137"/>
                    </a:srgbClr>
                  </a:outerShdw>
                </a:effectLst>
                <a:latin typeface="Arial" pitchFamily="34" charset="0"/>
                <a:cs typeface="Arial" pitchFamily="34" charset="0"/>
              </a:rPr>
              <a:t>Simply</a:t>
            </a:r>
            <a:r>
              <a:rPr lang="en-US" altLang="en-US" sz="2400" b="0" i="1" kern="0" dirty="0" smtClean="0">
                <a:effectLst>
                  <a:outerShdw blurRad="38100" dist="38100" dir="2700000" algn="tl">
                    <a:srgbClr val="000000">
                      <a:alpha val="43137"/>
                    </a:srgbClr>
                  </a:outerShdw>
                </a:effectLst>
                <a:latin typeface="Arial" pitchFamily="34" charset="0"/>
                <a:cs typeface="Arial" pitchFamily="34" charset="0"/>
              </a:rPr>
              <a:t> tapping the top of the ball </a:t>
            </a:r>
            <a:r>
              <a:rPr lang="en-US" altLang="en-US" sz="2400" b="0" kern="0" dirty="0" smtClean="0">
                <a:effectLst>
                  <a:outerShdw blurRad="38100" dist="38100" dir="2700000" algn="tl">
                    <a:srgbClr val="000000">
                      <a:alpha val="43137"/>
                    </a:srgbClr>
                  </a:outerShdw>
                </a:effectLst>
                <a:latin typeface="Arial" pitchFamily="34" charset="0"/>
                <a:cs typeface="Arial" pitchFamily="34" charset="0"/>
              </a:rPr>
              <a:t>with the foot or </a:t>
            </a:r>
            <a:r>
              <a:rPr lang="en-US" altLang="en-US" sz="2400" b="0" i="1" kern="0" dirty="0" smtClean="0">
                <a:effectLst>
                  <a:outerShdw blurRad="38100" dist="38100" dir="2700000" algn="tl">
                    <a:srgbClr val="000000">
                      <a:alpha val="43137"/>
                    </a:srgbClr>
                  </a:outerShdw>
                </a:effectLst>
                <a:latin typeface="Arial" pitchFamily="34" charset="0"/>
                <a:cs typeface="Arial" pitchFamily="34" charset="0"/>
              </a:rPr>
              <a:t>stepping on the ball </a:t>
            </a:r>
            <a:r>
              <a:rPr lang="en-US" altLang="en-US" sz="2400" b="0" kern="0" dirty="0" smtClean="0">
                <a:effectLst>
                  <a:outerShdw blurRad="38100" dist="38100" dir="2700000" algn="tl">
                    <a:srgbClr val="000000">
                      <a:alpha val="43137"/>
                    </a:srgbClr>
                  </a:outerShdw>
                </a:effectLst>
                <a:latin typeface="Arial" pitchFamily="34" charset="0"/>
                <a:cs typeface="Arial" pitchFamily="34" charset="0"/>
              </a:rPr>
              <a:t>is not “putting it in play.” The ball is in play when </a:t>
            </a:r>
            <a:r>
              <a:rPr lang="en-US" altLang="en-US" sz="2400" b="0" i="1" kern="0" dirty="0" smtClean="0">
                <a:effectLst>
                  <a:outerShdw blurRad="38100" dist="38100" dir="2700000" algn="tl">
                    <a:srgbClr val="000000">
                      <a:alpha val="43137"/>
                    </a:srgbClr>
                  </a:outerShdw>
                </a:effectLst>
                <a:latin typeface="Arial" pitchFamily="34" charset="0"/>
                <a:cs typeface="Arial" pitchFamily="34" charset="0"/>
              </a:rPr>
              <a:t>it has been kicked and moves. </a:t>
            </a:r>
            <a:endParaRPr lang="en-US" altLang="en-US" sz="2400" b="0" kern="0" dirty="0" smtClean="0">
              <a:effectLst>
                <a:outerShdw blurRad="38100" dist="38100" dir="2700000" algn="tl">
                  <a:srgbClr val="000000">
                    <a:alpha val="43137"/>
                  </a:srgbClr>
                </a:outerShdw>
              </a:effectLst>
              <a:latin typeface="Arial" pitchFamily="34" charset="0"/>
              <a:cs typeface="Arial" pitchFamily="34" charset="0"/>
            </a:endParaRPr>
          </a:p>
        </p:txBody>
      </p:sp>
      <p:pic>
        <p:nvPicPr>
          <p:cNvPr id="217093" name="Picture Placeholder 7" descr="SC_NFHS_2013_PPT_PP0010.ps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839913"/>
            <a:ext cx="3427413" cy="328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4" name="Picture Placeholder 11" descr="SC_NFHS_2013_PPT_PP0011.ps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5025" y="1839913"/>
            <a:ext cx="3427413" cy="328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9"/>
          <p:cNvSpPr txBox="1">
            <a:spLocks noChangeArrowheads="1"/>
          </p:cNvSpPr>
          <p:nvPr/>
        </p:nvSpPr>
        <p:spPr bwMode="auto">
          <a:xfrm>
            <a:off x="990600" y="2209800"/>
            <a:ext cx="662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1800" dirty="0">
              <a:solidFill>
                <a:srgbClr val="000099"/>
              </a:solidFill>
              <a:latin typeface="Arial" panose="020B0604020202020204" pitchFamily="34" charset="0"/>
            </a:endParaRPr>
          </a:p>
        </p:txBody>
      </p:sp>
      <p:sp>
        <p:nvSpPr>
          <p:cNvPr id="185356" name="Rectangle 12"/>
          <p:cNvSpPr>
            <a:spLocks noGrp="1" noChangeArrowheads="1"/>
          </p:cNvSpPr>
          <p:nvPr>
            <p:ph type="title"/>
          </p:nvPr>
        </p:nvSpPr>
        <p:spPr>
          <a:xfrm>
            <a:off x="685800" y="76200"/>
            <a:ext cx="7772400" cy="971550"/>
          </a:xfrm>
        </p:spPr>
        <p:txBody>
          <a:bodyPr/>
          <a:lstStyle/>
          <a:p>
            <a:pPr eaLnBrk="1" hangingPunct="1">
              <a:defRPr/>
            </a:pPr>
            <a:r>
              <a:rPr lang="en-US" b="1" dirty="0" smtClean="0">
                <a:solidFill>
                  <a:srgbClr val="0000FF"/>
                </a:solidFill>
                <a:effectLst>
                  <a:outerShdw blurRad="38100" dist="38100" dir="2700000" algn="tl">
                    <a:srgbClr val="C0C0C0"/>
                  </a:outerShdw>
                </a:effectLst>
              </a:rPr>
              <a:t>GHSA Online Clinics</a:t>
            </a:r>
          </a:p>
        </p:txBody>
      </p:sp>
      <p:sp>
        <p:nvSpPr>
          <p:cNvPr id="185357" name="Text Box 13"/>
          <p:cNvSpPr txBox="1">
            <a:spLocks noChangeArrowheads="1"/>
          </p:cNvSpPr>
          <p:nvPr/>
        </p:nvSpPr>
        <p:spPr bwMode="auto">
          <a:xfrm>
            <a:off x="847725" y="1524000"/>
            <a:ext cx="7429500" cy="4401205"/>
          </a:xfrm>
          <a:prstGeom prst="rect">
            <a:avLst/>
          </a:prstGeom>
          <a:noFill/>
          <a:ln w="9525" algn="ctr">
            <a:noFill/>
            <a:miter lim="800000"/>
            <a:headEnd/>
            <a:tailEnd/>
          </a:ln>
          <a:effectLst/>
        </p:spPr>
        <p:txBody>
          <a:bodyPr>
            <a:spAutoFit/>
          </a:bodyPr>
          <a:lstStyle/>
          <a:p>
            <a:pPr marL="285750" indent="-285750" eaLnBrk="1" hangingPunct="1">
              <a:buFontTx/>
              <a:buChar char="•"/>
              <a:defRPr/>
            </a:pPr>
            <a:r>
              <a:rPr lang="en-US" sz="2000" dirty="0">
                <a:effectLst>
                  <a:outerShdw blurRad="38100" dist="38100" dir="2700000" algn="tl">
                    <a:srgbClr val="C0C0C0"/>
                  </a:outerShdw>
                </a:effectLst>
              </a:rPr>
              <a:t>GHSA HAS COACHES/REFEREE RECERTIFICATION CLINICS ONLINE</a:t>
            </a:r>
          </a:p>
          <a:p>
            <a:pPr marL="285750" indent="-285750" eaLnBrk="1" hangingPunct="1">
              <a:buFontTx/>
              <a:buChar char="•"/>
              <a:defRPr/>
            </a:pPr>
            <a:endParaRPr lang="en-US" sz="2000" dirty="0">
              <a:effectLst>
                <a:outerShdw blurRad="38100" dist="38100" dir="2700000" algn="tl">
                  <a:srgbClr val="C0C0C0"/>
                </a:outerShdw>
              </a:effectLst>
            </a:endParaRPr>
          </a:p>
          <a:p>
            <a:pPr marL="285750" indent="-285750" eaLnBrk="1" hangingPunct="1">
              <a:buFontTx/>
              <a:buChar char="•"/>
              <a:defRPr/>
            </a:pPr>
            <a:r>
              <a:rPr lang="en-US" sz="2000" dirty="0">
                <a:effectLst>
                  <a:outerShdw blurRad="38100" dist="38100" dir="2700000" algn="tl">
                    <a:srgbClr val="C0C0C0"/>
                  </a:outerShdw>
                </a:effectLst>
              </a:rPr>
              <a:t>TO BE REGISTERED AS A GHSA REFEREE, YOU MUST TAKE THE CLINIC ONLINE FROM JANUARY </a:t>
            </a:r>
            <a:r>
              <a:rPr lang="en-US" sz="2000" dirty="0" smtClean="0">
                <a:effectLst>
                  <a:outerShdw blurRad="38100" dist="38100" dir="2700000" algn="tl">
                    <a:srgbClr val="C0C0C0"/>
                  </a:outerShdw>
                </a:effectLst>
              </a:rPr>
              <a:t>12</a:t>
            </a:r>
            <a:r>
              <a:rPr lang="en-US" sz="2000" baseline="30000" dirty="0" smtClean="0">
                <a:effectLst>
                  <a:outerShdw blurRad="38100" dist="38100" dir="2700000" algn="tl">
                    <a:srgbClr val="C0C0C0"/>
                  </a:outerShdw>
                </a:effectLst>
              </a:rPr>
              <a:t>TH</a:t>
            </a:r>
            <a:r>
              <a:rPr lang="en-US" sz="2000" dirty="0" smtClean="0">
                <a:effectLst>
                  <a:outerShdw blurRad="38100" dist="38100" dir="2700000" algn="tl">
                    <a:srgbClr val="C0C0C0"/>
                  </a:outerShdw>
                </a:effectLst>
              </a:rPr>
              <a:t> </a:t>
            </a:r>
            <a:r>
              <a:rPr lang="en-US" sz="2000" dirty="0">
                <a:effectLst>
                  <a:outerShdw blurRad="38100" dist="38100" dir="2700000" algn="tl">
                    <a:srgbClr val="C0C0C0"/>
                  </a:outerShdw>
                </a:effectLst>
              </a:rPr>
              <a:t>THROUGH </a:t>
            </a:r>
            <a:r>
              <a:rPr lang="en-US" sz="2000" dirty="0" smtClean="0">
                <a:effectLst>
                  <a:outerShdw blurRad="38100" dist="38100" dir="2700000" algn="tl">
                    <a:srgbClr val="C0C0C0"/>
                  </a:outerShdw>
                </a:effectLst>
              </a:rPr>
              <a:t>FEBRUARY 4</a:t>
            </a:r>
            <a:r>
              <a:rPr lang="en-US" sz="2000" baseline="30000" dirty="0" smtClean="0">
                <a:effectLst>
                  <a:outerShdw blurRad="38100" dist="38100" dir="2700000" algn="tl">
                    <a:srgbClr val="C0C0C0"/>
                  </a:outerShdw>
                </a:effectLst>
              </a:rPr>
              <a:t>th</a:t>
            </a:r>
            <a:r>
              <a:rPr lang="en-US" sz="2000" dirty="0" smtClean="0">
                <a:effectLst>
                  <a:outerShdw blurRad="38100" dist="38100" dir="2700000" algn="tl">
                    <a:srgbClr val="C0C0C0"/>
                  </a:outerShdw>
                </a:effectLst>
              </a:rPr>
              <a:t>.</a:t>
            </a:r>
          </a:p>
          <a:p>
            <a:pPr eaLnBrk="1" hangingPunct="1">
              <a:defRPr/>
            </a:pPr>
            <a:endParaRPr lang="en-US" sz="2000" dirty="0">
              <a:effectLst>
                <a:outerShdw blurRad="38100" dist="38100" dir="2700000" algn="tl">
                  <a:srgbClr val="C0C0C0"/>
                </a:outerShdw>
              </a:effectLst>
            </a:endParaRPr>
          </a:p>
          <a:p>
            <a:pPr marL="285750" indent="-285750" eaLnBrk="1" hangingPunct="1">
              <a:buFontTx/>
              <a:buChar char="•"/>
              <a:defRPr/>
            </a:pPr>
            <a:r>
              <a:rPr lang="en-US" sz="2000" dirty="0">
                <a:effectLst>
                  <a:outerShdw blurRad="38100" dist="38100" dir="2700000" algn="tl">
                    <a:srgbClr val="C0C0C0"/>
                  </a:outerShdw>
                </a:effectLst>
              </a:rPr>
              <a:t>ON-LINE RULES EXAM – JANUARY </a:t>
            </a:r>
            <a:r>
              <a:rPr lang="en-US" sz="2000" dirty="0" smtClean="0">
                <a:effectLst>
                  <a:outerShdw blurRad="38100" dist="38100" dir="2700000" algn="tl">
                    <a:srgbClr val="C0C0C0"/>
                  </a:outerShdw>
                </a:effectLst>
              </a:rPr>
              <a:t>21</a:t>
            </a:r>
            <a:r>
              <a:rPr lang="en-US" sz="2000" baseline="30000" dirty="0" smtClean="0">
                <a:effectLst>
                  <a:outerShdw blurRad="38100" dist="38100" dir="2700000" algn="tl">
                    <a:srgbClr val="C0C0C0"/>
                  </a:outerShdw>
                </a:effectLst>
              </a:rPr>
              <a:t>st</a:t>
            </a:r>
            <a:r>
              <a:rPr lang="en-US" sz="2000" dirty="0" smtClean="0">
                <a:effectLst>
                  <a:outerShdw blurRad="38100" dist="38100" dir="2700000" algn="tl">
                    <a:srgbClr val="C0C0C0"/>
                  </a:outerShdw>
                </a:effectLst>
              </a:rPr>
              <a:t>  </a:t>
            </a:r>
            <a:r>
              <a:rPr lang="en-US" sz="2000" dirty="0">
                <a:effectLst>
                  <a:outerShdw blurRad="38100" dist="38100" dir="2700000" algn="tl">
                    <a:srgbClr val="C0C0C0"/>
                  </a:outerShdw>
                </a:effectLst>
              </a:rPr>
              <a:t>– FEBRUARY </a:t>
            </a:r>
            <a:r>
              <a:rPr lang="en-US" sz="2000" dirty="0" smtClean="0">
                <a:effectLst>
                  <a:outerShdw blurRad="38100" dist="38100" dir="2700000" algn="tl">
                    <a:srgbClr val="C0C0C0"/>
                  </a:outerShdw>
                </a:effectLst>
              </a:rPr>
              <a:t>4</a:t>
            </a:r>
            <a:r>
              <a:rPr lang="en-US" sz="2000" baseline="30000" dirty="0" smtClean="0">
                <a:effectLst>
                  <a:outerShdw blurRad="38100" dist="38100" dir="2700000" algn="tl">
                    <a:srgbClr val="C0C0C0"/>
                  </a:outerShdw>
                </a:effectLst>
              </a:rPr>
              <a:t>th</a:t>
            </a:r>
            <a:r>
              <a:rPr lang="en-US" sz="2000" dirty="0" smtClean="0">
                <a:effectLst>
                  <a:outerShdw blurRad="38100" dist="38100" dir="2700000" algn="tl">
                    <a:srgbClr val="C0C0C0"/>
                  </a:outerShdw>
                </a:effectLst>
              </a:rPr>
              <a:t>. </a:t>
            </a:r>
            <a:endParaRPr lang="en-US" sz="2000" dirty="0">
              <a:effectLst>
                <a:outerShdw blurRad="38100" dist="38100" dir="2700000" algn="tl">
                  <a:srgbClr val="C0C0C0"/>
                </a:outerShdw>
              </a:effectLst>
            </a:endParaRPr>
          </a:p>
          <a:p>
            <a:pPr marL="285750" indent="-285750" eaLnBrk="1" hangingPunct="1">
              <a:buFontTx/>
              <a:buChar char="•"/>
              <a:defRPr/>
            </a:pPr>
            <a:endParaRPr lang="en-US" sz="2000" dirty="0">
              <a:effectLst>
                <a:outerShdw blurRad="38100" dist="38100" dir="2700000" algn="tl">
                  <a:srgbClr val="C0C0C0"/>
                </a:outerShdw>
              </a:effectLst>
            </a:endParaRPr>
          </a:p>
          <a:p>
            <a:pPr marL="285750" indent="-285750" eaLnBrk="1" hangingPunct="1">
              <a:buFontTx/>
              <a:buChar char="•"/>
              <a:defRPr/>
            </a:pPr>
            <a:r>
              <a:rPr lang="en-US" sz="2000" dirty="0">
                <a:effectLst>
                  <a:outerShdw blurRad="38100" dist="38100" dir="2700000" algn="tl">
                    <a:srgbClr val="C0C0C0"/>
                  </a:outerShdw>
                </a:effectLst>
              </a:rPr>
              <a:t>THE URRL IS:</a:t>
            </a:r>
          </a:p>
          <a:p>
            <a:pPr marL="285750" indent="-285750" eaLnBrk="1" hangingPunct="1">
              <a:buFontTx/>
              <a:buChar char="•"/>
              <a:defRPr/>
            </a:pPr>
            <a:endParaRPr lang="en-US" sz="2000" dirty="0">
              <a:effectLst>
                <a:outerShdw blurRad="38100" dist="38100" dir="2700000" algn="tl">
                  <a:srgbClr val="C0C0C0"/>
                </a:outerShdw>
              </a:effectLst>
            </a:endParaRPr>
          </a:p>
          <a:p>
            <a:pPr lvl="1" algn="ctr" eaLnBrk="1" hangingPunct="1">
              <a:defRPr/>
            </a:pPr>
            <a:r>
              <a:rPr lang="en-US" sz="2000" u="sng" dirty="0">
                <a:effectLst>
                  <a:outerShdw blurRad="38100" dist="38100" dir="2700000" algn="tl">
                    <a:srgbClr val="C0C0C0"/>
                  </a:outerShdw>
                </a:effectLst>
              </a:rPr>
              <a:t>http://www.ghsa.net/onlineclinics</a:t>
            </a:r>
          </a:p>
          <a:p>
            <a:pPr marL="285750" indent="-285750" eaLnBrk="1" hangingPunct="1">
              <a:buFontTx/>
              <a:buChar char="•"/>
              <a:defRPr/>
            </a:pPr>
            <a:endParaRPr lang="en-US" sz="2000" dirty="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Text Box 2"/>
          <p:cNvSpPr txBox="1">
            <a:spLocks noChangeArrowheads="1"/>
          </p:cNvSpPr>
          <p:nvPr/>
        </p:nvSpPr>
        <p:spPr bwMode="auto">
          <a:xfrm>
            <a:off x="1565275" y="2547938"/>
            <a:ext cx="5956300" cy="1098550"/>
          </a:xfrm>
          <a:prstGeom prst="rect">
            <a:avLst/>
          </a:prstGeom>
          <a:noFill/>
          <a:ln w="9525">
            <a:noFill/>
            <a:miter lim="800000"/>
            <a:headEnd/>
            <a:tailEnd/>
          </a:ln>
          <a:effectLst/>
        </p:spPr>
        <p:txBody>
          <a:bodyPr wrap="none">
            <a:spAutoFit/>
          </a:bodyPr>
          <a:lstStyle/>
          <a:p>
            <a:pPr eaLnBrk="1" hangingPunct="1">
              <a:defRPr/>
            </a:pPr>
            <a:r>
              <a:rPr lang="en-US" sz="6600" dirty="0">
                <a:effectLst>
                  <a:outerShdw blurRad="38100" dist="38100" dir="2700000" algn="tl">
                    <a:srgbClr val="C0C0C0"/>
                  </a:outerShdw>
                </a:effectLst>
                <a:latin typeface="Tahoma" pitchFamily="34" charset="0"/>
              </a:rPr>
              <a:t>QUESTIONS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121858"/>
                                        </p:tgtEl>
                                        <p:attrNameLst>
                                          <p:attrName>style.visibility</p:attrName>
                                        </p:attrNameLst>
                                      </p:cBhvr>
                                      <p:to>
                                        <p:strVal val="visible"/>
                                      </p:to>
                                    </p:set>
                                    <p:set>
                                      <p:cBhvr>
                                        <p:cTn id="7" dur="455" fill="hold">
                                          <p:stCondLst>
                                            <p:cond delay="0"/>
                                          </p:stCondLst>
                                        </p:cTn>
                                        <p:tgtEl>
                                          <p:spTgt spid="121858"/>
                                        </p:tgtEl>
                                        <p:attrNameLst>
                                          <p:attrName>style.rotation</p:attrName>
                                        </p:attrNameLst>
                                      </p:cBhvr>
                                      <p:to>
                                        <p:strVal val="-45.0"/>
                                      </p:to>
                                    </p:set>
                                    <p:anim calcmode="lin" valueType="num">
                                      <p:cBhvr>
                                        <p:cTn id="8" dur="455" fill="hold">
                                          <p:stCondLst>
                                            <p:cond delay="455"/>
                                          </p:stCondLst>
                                        </p:cTn>
                                        <p:tgtEl>
                                          <p:spTgt spid="121858"/>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121858"/>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121858"/>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121858"/>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339725" y="152400"/>
            <a:ext cx="8458200" cy="685800"/>
          </a:xfrm>
        </p:spPr>
        <p:txBody>
          <a:bodyPr rtlCol="0">
            <a:noAutofit/>
          </a:bodyPr>
          <a:lstStyle/>
          <a:p>
            <a:pPr eaLnBrk="1" fontAlgn="auto" hangingPunct="1">
              <a:spcAft>
                <a:spcPts val="0"/>
              </a:spcAft>
              <a:buClr>
                <a:schemeClr val="bg1">
                  <a:lumMod val="95000"/>
                </a:schemeClr>
              </a:buClr>
              <a:buFont typeface="Arial" pitchFamily="34" charset="0"/>
              <a:buNone/>
              <a:defRPr/>
            </a:pPr>
            <a:r>
              <a:rPr lang="en-US" b="1" dirty="0" smtClean="0">
                <a:solidFill>
                  <a:srgbClr val="000099"/>
                </a:solidFill>
                <a:effectLst>
                  <a:outerShdw blurRad="38100" dist="38100" dir="2700000" algn="tl">
                    <a:srgbClr val="C0C0C0"/>
                  </a:outerShdw>
                </a:effectLst>
              </a:rPr>
              <a:t>NFHS RESTART PROCEDURES</a:t>
            </a:r>
          </a:p>
        </p:txBody>
      </p:sp>
      <p:graphicFrame>
        <p:nvGraphicFramePr>
          <p:cNvPr id="7" name="Table 6"/>
          <p:cNvGraphicFramePr>
            <a:graphicFrameLocks noGrp="1"/>
          </p:cNvGraphicFramePr>
          <p:nvPr/>
        </p:nvGraphicFramePr>
        <p:xfrm>
          <a:off x="152400" y="2052638"/>
          <a:ext cx="4267200" cy="3814766"/>
        </p:xfrm>
        <a:graphic>
          <a:graphicData uri="http://schemas.openxmlformats.org/drawingml/2006/table">
            <a:tbl>
              <a:tblPr firstRow="1" bandRow="1">
                <a:tableStyleId>{5C22544A-7EE6-4342-B048-85BDC9FD1C3A}</a:tableStyleId>
              </a:tblPr>
              <a:tblGrid>
                <a:gridCol w="2590800"/>
                <a:gridCol w="1676400"/>
              </a:tblGrid>
              <a:tr h="640069">
                <a:tc>
                  <a:txBody>
                    <a:bodyPr/>
                    <a:lstStyle/>
                    <a:p>
                      <a:pPr algn="ctr"/>
                      <a:r>
                        <a:rPr lang="en-US" sz="1800" u="sng" dirty="0" smtClean="0">
                          <a:effectLst>
                            <a:outerShdw blurRad="38100" dist="38100" dir="2700000" algn="tl">
                              <a:srgbClr val="000000">
                                <a:alpha val="43137"/>
                              </a:srgbClr>
                            </a:outerShdw>
                          </a:effectLst>
                        </a:rPr>
                        <a:t>SITUATION</a:t>
                      </a:r>
                      <a:endParaRPr lang="en-US" sz="1800" u="sng" dirty="0">
                        <a:effectLst>
                          <a:outerShdw blurRad="38100" dist="38100" dir="2700000" algn="tl">
                            <a:srgbClr val="000000">
                              <a:alpha val="43137"/>
                            </a:srgbClr>
                          </a:outerShdw>
                        </a:effectLst>
                      </a:endParaRPr>
                    </a:p>
                  </a:txBody>
                  <a:tcPr marT="45715" marB="45715"/>
                </a:tc>
                <a:tc>
                  <a:txBody>
                    <a:bodyPr/>
                    <a:lstStyle/>
                    <a:p>
                      <a:pPr algn="ctr"/>
                      <a:r>
                        <a:rPr lang="en-US" sz="1800" u="sng" dirty="0" smtClean="0">
                          <a:effectLst>
                            <a:outerShdw blurRad="38100" dist="38100" dir="2700000" algn="tl">
                              <a:srgbClr val="000000">
                                <a:alpha val="43137"/>
                              </a:srgbClr>
                            </a:outerShdw>
                          </a:effectLst>
                        </a:rPr>
                        <a:t>NFHS OFFICIAL</a:t>
                      </a:r>
                      <a:endParaRPr lang="en-US" sz="1800" u="sng" dirty="0">
                        <a:effectLst>
                          <a:outerShdw blurRad="38100" dist="38100" dir="2700000" algn="tl">
                            <a:srgbClr val="000000">
                              <a:alpha val="43137"/>
                            </a:srgbClr>
                          </a:outerShdw>
                        </a:effectLst>
                      </a:endParaRPr>
                    </a:p>
                  </a:txBody>
                  <a:tcPr marT="45715" marB="45715"/>
                </a:tc>
              </a:tr>
              <a:tr h="370798">
                <a:tc>
                  <a:txBody>
                    <a:bodyPr/>
                    <a:lstStyle/>
                    <a:p>
                      <a:pPr algn="ctr"/>
                      <a:r>
                        <a:rPr lang="en-US" sz="1600" dirty="0" smtClean="0">
                          <a:effectLst>
                            <a:outerShdw blurRad="38100" dist="38100" dir="2700000" algn="tl">
                              <a:srgbClr val="000000">
                                <a:alpha val="43137"/>
                              </a:srgbClr>
                            </a:outerShdw>
                          </a:effectLst>
                        </a:rPr>
                        <a:t>START OF EACH HALF</a:t>
                      </a:r>
                      <a:endParaRPr lang="en-US" sz="1600" dirty="0">
                        <a:effectLst>
                          <a:outerShdw blurRad="38100" dist="38100" dir="2700000" algn="tl">
                            <a:srgbClr val="000000">
                              <a:alpha val="43137"/>
                            </a:srgbClr>
                          </a:outerShdw>
                        </a:effectLst>
                      </a:endParaRPr>
                    </a:p>
                  </a:txBody>
                  <a:tcPr marT="45715" marB="45715" anchor="ctr"/>
                </a:tc>
                <a:tc>
                  <a:txBody>
                    <a:bodyPr/>
                    <a:lstStyle/>
                    <a:p>
                      <a:pPr algn="ctr"/>
                      <a:r>
                        <a:rPr lang="en-US" sz="1600" dirty="0" smtClean="0">
                          <a:effectLst>
                            <a:outerShdw blurRad="38100" dist="38100" dir="2700000" algn="tl">
                              <a:srgbClr val="000000">
                                <a:alpha val="43137"/>
                              </a:srgbClr>
                            </a:outerShdw>
                          </a:effectLst>
                        </a:rPr>
                        <a:t>TRAIL</a:t>
                      </a:r>
                      <a:endParaRPr lang="en-US" sz="1600" dirty="0">
                        <a:effectLst>
                          <a:outerShdw blurRad="38100" dist="38100" dir="2700000" algn="tl">
                            <a:srgbClr val="000000">
                              <a:alpha val="43137"/>
                            </a:srgbClr>
                          </a:outerShdw>
                        </a:effectLst>
                      </a:endParaRPr>
                    </a:p>
                  </a:txBody>
                  <a:tcPr marT="45715" marB="45715" anchor="ctr"/>
                </a:tc>
              </a:tr>
              <a:tr h="370798">
                <a:tc>
                  <a:txBody>
                    <a:bodyPr/>
                    <a:lstStyle/>
                    <a:p>
                      <a:pPr algn="ctr"/>
                      <a:r>
                        <a:rPr lang="en-US" sz="1600" dirty="0" smtClean="0">
                          <a:effectLst>
                            <a:outerShdw blurRad="38100" dist="38100" dir="2700000" algn="tl">
                              <a:srgbClr val="000000">
                                <a:alpha val="43137"/>
                              </a:srgbClr>
                            </a:outerShdw>
                          </a:effectLst>
                        </a:rPr>
                        <a:t>KICKOFF AFTER A GOAL</a:t>
                      </a:r>
                      <a:endParaRPr lang="en-US" sz="1600" dirty="0">
                        <a:effectLst>
                          <a:outerShdw blurRad="38100" dist="38100" dir="2700000" algn="tl">
                            <a:srgbClr val="000000">
                              <a:alpha val="43137"/>
                            </a:srgbClr>
                          </a:outerShdw>
                        </a:effectLst>
                      </a:endParaRPr>
                    </a:p>
                  </a:txBody>
                  <a:tcPr marT="45715" marB="45715" anchor="ctr"/>
                </a:tc>
                <a:tc>
                  <a:txBody>
                    <a:bodyPr/>
                    <a:lstStyle/>
                    <a:p>
                      <a:pPr algn="ctr"/>
                      <a:r>
                        <a:rPr lang="en-US" sz="1600" dirty="0" smtClean="0">
                          <a:effectLst>
                            <a:outerShdw blurRad="38100" dist="38100" dir="2700000" algn="tl">
                              <a:srgbClr val="000000">
                                <a:alpha val="43137"/>
                              </a:srgbClr>
                            </a:outerShdw>
                          </a:effectLst>
                        </a:rPr>
                        <a:t>TRAIL</a:t>
                      </a:r>
                      <a:endParaRPr lang="en-US" sz="1600" dirty="0">
                        <a:effectLst>
                          <a:outerShdw blurRad="38100" dist="38100" dir="2700000" algn="tl">
                            <a:srgbClr val="000000">
                              <a:alpha val="43137"/>
                            </a:srgbClr>
                          </a:outerShdw>
                        </a:effectLst>
                      </a:endParaRPr>
                    </a:p>
                  </a:txBody>
                  <a:tcPr marT="45715" marB="45715" anchor="ctr"/>
                </a:tc>
              </a:tr>
              <a:tr h="370798">
                <a:tc>
                  <a:txBody>
                    <a:bodyPr/>
                    <a:lstStyle/>
                    <a:p>
                      <a:pPr algn="ctr"/>
                      <a:r>
                        <a:rPr lang="en-US" sz="1600" dirty="0" smtClean="0">
                          <a:effectLst>
                            <a:outerShdw blurRad="38100" dist="38100" dir="2700000" algn="tl">
                              <a:srgbClr val="000000">
                                <a:alpha val="43137"/>
                              </a:srgbClr>
                            </a:outerShdw>
                          </a:effectLst>
                        </a:rPr>
                        <a:t>DROP BALL</a:t>
                      </a:r>
                      <a:endParaRPr lang="en-US" sz="1600" dirty="0">
                        <a:effectLst>
                          <a:outerShdw blurRad="38100" dist="38100" dir="2700000" algn="tl">
                            <a:srgbClr val="000000">
                              <a:alpha val="43137"/>
                            </a:srgbClr>
                          </a:outerShdw>
                        </a:effectLst>
                      </a:endParaRPr>
                    </a:p>
                  </a:txBody>
                  <a:tcPr marT="45715" marB="45715" anchor="ctr"/>
                </a:tc>
                <a:tc>
                  <a:txBody>
                    <a:bodyPr/>
                    <a:lstStyle/>
                    <a:p>
                      <a:pPr algn="ctr"/>
                      <a:r>
                        <a:rPr lang="en-US" sz="1600" dirty="0" smtClean="0">
                          <a:effectLst>
                            <a:outerShdw blurRad="38100" dist="38100" dir="2700000" algn="tl">
                              <a:srgbClr val="000000">
                                <a:alpha val="43137"/>
                              </a:srgbClr>
                            </a:outerShdw>
                          </a:effectLst>
                        </a:rPr>
                        <a:t>TRAIL</a:t>
                      </a:r>
                      <a:endParaRPr lang="en-US" sz="1600" dirty="0">
                        <a:effectLst>
                          <a:outerShdw blurRad="38100" dist="38100" dir="2700000" algn="tl">
                            <a:srgbClr val="000000">
                              <a:alpha val="43137"/>
                            </a:srgbClr>
                          </a:outerShdw>
                        </a:effectLst>
                      </a:endParaRPr>
                    </a:p>
                  </a:txBody>
                  <a:tcPr marT="45715" marB="45715" anchor="ctr"/>
                </a:tc>
              </a:tr>
              <a:tr h="370798">
                <a:tc>
                  <a:txBody>
                    <a:bodyPr/>
                    <a:lstStyle/>
                    <a:p>
                      <a:pPr algn="ctr"/>
                      <a:r>
                        <a:rPr lang="en-US" sz="1600" dirty="0" smtClean="0">
                          <a:effectLst>
                            <a:outerShdw blurRad="38100" dist="38100" dir="2700000" algn="tl">
                              <a:srgbClr val="000000">
                                <a:alpha val="43137"/>
                              </a:srgbClr>
                            </a:outerShdw>
                          </a:effectLst>
                        </a:rPr>
                        <a:t>GOAL KICK</a:t>
                      </a:r>
                      <a:endParaRPr lang="en-US" sz="1600" dirty="0">
                        <a:effectLst>
                          <a:outerShdw blurRad="38100" dist="38100" dir="2700000" algn="tl">
                            <a:srgbClr val="000000">
                              <a:alpha val="43137"/>
                            </a:srgbClr>
                          </a:outerShdw>
                        </a:effectLst>
                      </a:endParaRPr>
                    </a:p>
                  </a:txBody>
                  <a:tcPr marT="45715" marB="45715" anchor="ctr"/>
                </a:tc>
                <a:tc>
                  <a:txBody>
                    <a:bodyPr/>
                    <a:lstStyle/>
                    <a:p>
                      <a:pPr algn="ctr"/>
                      <a:r>
                        <a:rPr lang="en-US" sz="1600" dirty="0" smtClean="0">
                          <a:effectLst>
                            <a:outerShdw blurRad="38100" dist="38100" dir="2700000" algn="tl">
                              <a:srgbClr val="000000">
                                <a:alpha val="43137"/>
                              </a:srgbClr>
                            </a:outerShdw>
                          </a:effectLst>
                        </a:rPr>
                        <a:t>TRAIL</a:t>
                      </a:r>
                      <a:endParaRPr lang="en-US" sz="1600" dirty="0">
                        <a:effectLst>
                          <a:outerShdw blurRad="38100" dist="38100" dir="2700000" algn="tl">
                            <a:srgbClr val="000000">
                              <a:alpha val="43137"/>
                            </a:srgbClr>
                          </a:outerShdw>
                        </a:effectLst>
                      </a:endParaRPr>
                    </a:p>
                  </a:txBody>
                  <a:tcPr marT="45715" marB="45715" anchor="ctr"/>
                </a:tc>
              </a:tr>
              <a:tr h="370798">
                <a:tc>
                  <a:txBody>
                    <a:bodyPr/>
                    <a:lstStyle/>
                    <a:p>
                      <a:pPr algn="ctr"/>
                      <a:r>
                        <a:rPr lang="en-US" sz="1600" dirty="0" smtClean="0">
                          <a:effectLst>
                            <a:outerShdw blurRad="38100" dist="38100" dir="2700000" algn="tl">
                              <a:srgbClr val="000000">
                                <a:alpha val="43137"/>
                              </a:srgbClr>
                            </a:outerShdw>
                          </a:effectLst>
                        </a:rPr>
                        <a:t>CORNER KICK</a:t>
                      </a:r>
                      <a:endParaRPr lang="en-US" sz="1600" dirty="0">
                        <a:effectLst>
                          <a:outerShdw blurRad="38100" dist="38100" dir="2700000" algn="tl">
                            <a:srgbClr val="000000">
                              <a:alpha val="43137"/>
                            </a:srgbClr>
                          </a:outerShdw>
                        </a:effectLst>
                      </a:endParaRPr>
                    </a:p>
                  </a:txBody>
                  <a:tcPr marT="45715" marB="45715" anchor="ctr"/>
                </a:tc>
                <a:tc>
                  <a:txBody>
                    <a:bodyPr/>
                    <a:lstStyle/>
                    <a:p>
                      <a:pPr algn="ctr"/>
                      <a:r>
                        <a:rPr lang="en-US" sz="1600" dirty="0" smtClean="0">
                          <a:effectLst>
                            <a:outerShdw blurRad="38100" dist="38100" dir="2700000" algn="tl">
                              <a:srgbClr val="000000">
                                <a:alpha val="43137"/>
                              </a:srgbClr>
                            </a:outerShdw>
                          </a:effectLst>
                        </a:rPr>
                        <a:t>LEAD</a:t>
                      </a:r>
                      <a:endParaRPr lang="en-US" sz="1600" dirty="0">
                        <a:effectLst>
                          <a:outerShdw blurRad="38100" dist="38100" dir="2700000" algn="tl">
                            <a:srgbClr val="000000">
                              <a:alpha val="43137"/>
                            </a:srgbClr>
                          </a:outerShdw>
                        </a:effectLst>
                      </a:endParaRPr>
                    </a:p>
                  </a:txBody>
                  <a:tcPr marT="45715" marB="45715" anchor="ctr"/>
                </a:tc>
              </a:tr>
              <a:tr h="370798">
                <a:tc>
                  <a:txBody>
                    <a:bodyPr/>
                    <a:lstStyle/>
                    <a:p>
                      <a:pPr algn="ctr"/>
                      <a:r>
                        <a:rPr lang="en-US" sz="1600" dirty="0" smtClean="0">
                          <a:effectLst>
                            <a:outerShdw blurRad="38100" dist="38100" dir="2700000" algn="tl">
                              <a:srgbClr val="000000">
                                <a:alpha val="43137"/>
                              </a:srgbClr>
                            </a:outerShdw>
                          </a:effectLst>
                        </a:rPr>
                        <a:t>PENALTY KICK</a:t>
                      </a:r>
                      <a:endParaRPr lang="en-US" sz="1600" dirty="0">
                        <a:effectLst>
                          <a:outerShdw blurRad="38100" dist="38100" dir="2700000" algn="tl">
                            <a:srgbClr val="000000">
                              <a:alpha val="43137"/>
                            </a:srgbClr>
                          </a:outerShdw>
                        </a:effectLst>
                      </a:endParaRPr>
                    </a:p>
                  </a:txBody>
                  <a:tcPr marT="45715" marB="45715" anchor="ctr"/>
                </a:tc>
                <a:tc>
                  <a:txBody>
                    <a:bodyPr/>
                    <a:lstStyle/>
                    <a:p>
                      <a:pPr algn="ctr"/>
                      <a:r>
                        <a:rPr lang="en-US" sz="1600" dirty="0" smtClean="0">
                          <a:effectLst>
                            <a:outerShdw blurRad="38100" dist="38100" dir="2700000" algn="tl">
                              <a:srgbClr val="000000">
                                <a:alpha val="43137"/>
                              </a:srgbClr>
                            </a:outerShdw>
                          </a:effectLst>
                        </a:rPr>
                        <a:t>LEAD</a:t>
                      </a:r>
                      <a:endParaRPr lang="en-US" sz="1600" dirty="0">
                        <a:effectLst>
                          <a:outerShdw blurRad="38100" dist="38100" dir="2700000" algn="tl">
                            <a:srgbClr val="000000">
                              <a:alpha val="43137"/>
                            </a:srgbClr>
                          </a:outerShdw>
                        </a:effectLst>
                      </a:endParaRPr>
                    </a:p>
                  </a:txBody>
                  <a:tcPr marT="45715" marB="45715" anchor="ctr"/>
                </a:tc>
              </a:tr>
              <a:tr h="370798">
                <a:tc>
                  <a:txBody>
                    <a:bodyPr/>
                    <a:lstStyle/>
                    <a:p>
                      <a:pPr algn="ctr"/>
                      <a:r>
                        <a:rPr lang="en-US" sz="1600" dirty="0" smtClean="0">
                          <a:effectLst>
                            <a:outerShdw blurRad="38100" dist="38100" dir="2700000" algn="tl">
                              <a:srgbClr val="000000">
                                <a:alpha val="43137"/>
                              </a:srgbClr>
                            </a:outerShdw>
                          </a:effectLst>
                        </a:rPr>
                        <a:t>FREE KICK</a:t>
                      </a:r>
                      <a:endParaRPr lang="en-US" sz="1600" dirty="0">
                        <a:effectLst>
                          <a:outerShdw blurRad="38100" dist="38100" dir="2700000" algn="tl">
                            <a:srgbClr val="000000">
                              <a:alpha val="43137"/>
                            </a:srgbClr>
                          </a:outerShdw>
                        </a:effectLst>
                      </a:endParaRPr>
                    </a:p>
                  </a:txBody>
                  <a:tcPr marT="45715" marB="45715" anchor="ctr"/>
                </a:tc>
                <a:tc>
                  <a:txBody>
                    <a:bodyPr/>
                    <a:lstStyle/>
                    <a:p>
                      <a:pPr algn="ctr"/>
                      <a:r>
                        <a:rPr lang="en-US" sz="1600" dirty="0" smtClean="0">
                          <a:effectLst>
                            <a:outerShdw blurRad="38100" dist="38100" dir="2700000" algn="tl">
                              <a:srgbClr val="000000">
                                <a:alpha val="43137"/>
                              </a:srgbClr>
                            </a:outerShdw>
                          </a:effectLst>
                        </a:rPr>
                        <a:t>LEAD</a:t>
                      </a:r>
                      <a:endParaRPr lang="en-US" sz="1600" dirty="0">
                        <a:effectLst>
                          <a:outerShdw blurRad="38100" dist="38100" dir="2700000" algn="tl">
                            <a:srgbClr val="000000">
                              <a:alpha val="43137"/>
                            </a:srgbClr>
                          </a:outerShdw>
                        </a:effectLst>
                      </a:endParaRPr>
                    </a:p>
                  </a:txBody>
                  <a:tcPr marT="45715" marB="45715" anchor="ctr"/>
                </a:tc>
              </a:tr>
              <a:tr h="579109">
                <a:tc>
                  <a:txBody>
                    <a:bodyPr/>
                    <a:lstStyle/>
                    <a:p>
                      <a:pPr algn="ctr"/>
                      <a:r>
                        <a:rPr lang="en-US" sz="1600" dirty="0" smtClean="0">
                          <a:effectLst>
                            <a:outerShdw blurRad="38100" dist="38100" dir="2700000" algn="tl">
                              <a:srgbClr val="000000">
                                <a:alpha val="43137"/>
                              </a:srgbClr>
                            </a:outerShdw>
                          </a:effectLst>
                        </a:rPr>
                        <a:t>THROW-IN</a:t>
                      </a:r>
                      <a:endParaRPr lang="en-US" sz="1600" dirty="0">
                        <a:effectLst>
                          <a:outerShdw blurRad="38100" dist="38100" dir="2700000" algn="tl">
                            <a:srgbClr val="000000">
                              <a:alpha val="43137"/>
                            </a:srgbClr>
                          </a:outerShdw>
                        </a:effectLst>
                      </a:endParaRPr>
                    </a:p>
                  </a:txBody>
                  <a:tcPr marT="45715" marB="45715" anchor="ctr"/>
                </a:tc>
                <a:tc>
                  <a:txBody>
                    <a:bodyPr/>
                    <a:lstStyle/>
                    <a:p>
                      <a:pPr algn="ctr"/>
                      <a:r>
                        <a:rPr lang="en-US" sz="1600" dirty="0" smtClean="0">
                          <a:effectLst>
                            <a:outerShdw blurRad="38100" dist="38100" dir="2700000" algn="tl">
                              <a:srgbClr val="000000">
                                <a:alpha val="43137"/>
                              </a:srgbClr>
                            </a:outerShdw>
                          </a:effectLst>
                        </a:rPr>
                        <a:t>OFFICIAL</a:t>
                      </a:r>
                      <a:r>
                        <a:rPr lang="en-US" sz="1600" baseline="0" dirty="0" smtClean="0">
                          <a:effectLst>
                            <a:outerShdw blurRad="38100" dist="38100" dir="2700000" algn="tl">
                              <a:srgbClr val="000000">
                                <a:alpha val="43137"/>
                              </a:srgbClr>
                            </a:outerShdw>
                          </a:effectLst>
                        </a:rPr>
                        <a:t> RESPONSIBLE</a:t>
                      </a:r>
                      <a:endParaRPr lang="en-US" sz="1600" dirty="0">
                        <a:effectLst>
                          <a:outerShdw blurRad="38100" dist="38100" dir="2700000" algn="tl">
                            <a:srgbClr val="000000">
                              <a:alpha val="43137"/>
                            </a:srgbClr>
                          </a:outerShdw>
                        </a:effectLst>
                      </a:endParaRPr>
                    </a:p>
                  </a:txBody>
                  <a:tcPr marT="45715" marB="45715" anchor="ctr"/>
                </a:tc>
              </a:tr>
            </a:tbl>
          </a:graphicData>
        </a:graphic>
      </p:graphicFrame>
      <p:sp>
        <p:nvSpPr>
          <p:cNvPr id="8" name="TextBox 7"/>
          <p:cNvSpPr txBox="1"/>
          <p:nvPr/>
        </p:nvSpPr>
        <p:spPr>
          <a:xfrm>
            <a:off x="4572000" y="2070100"/>
            <a:ext cx="4572000" cy="3416300"/>
          </a:xfrm>
          <a:prstGeom prst="rect">
            <a:avLst/>
          </a:prstGeom>
        </p:spPr>
        <p:txBody>
          <a:bodyPr>
            <a:spAutoFit/>
          </a:bodyPr>
          <a:lstStyle/>
          <a:p>
            <a:pPr eaLnBrk="1" fontAlgn="auto" hangingPunct="1">
              <a:spcAft>
                <a:spcPts val="0"/>
              </a:spcAft>
              <a:defRPr/>
            </a:pPr>
            <a:r>
              <a:rPr lang="en-US" sz="3600" b="0" dirty="0">
                <a:solidFill>
                  <a:srgbClr val="0000FF"/>
                </a:solidFill>
                <a:effectLst>
                  <a:outerShdw blurRad="38100" dist="38100" dir="2700000" algn="tl">
                    <a:srgbClr val="000000">
                      <a:alpha val="43137"/>
                    </a:srgbClr>
                  </a:outerShdw>
                </a:effectLst>
                <a:latin typeface="+mn-lt"/>
                <a:ea typeface="+mj-ea"/>
                <a:cs typeface="+mj-cs"/>
              </a:rPr>
              <a:t>The recommendation is have the lead official restart play, but always make eye- contact with the other official before restarting play!</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920875" y="228600"/>
            <a:ext cx="5308600" cy="685800"/>
          </a:xfrm>
        </p:spPr>
        <p:txBody>
          <a:bodyPr/>
          <a:lstStyle/>
          <a:p>
            <a:pPr eaLnBrk="1" hangingPunct="1">
              <a:defRPr/>
            </a:pPr>
            <a:r>
              <a:rPr lang="en-US" b="1" dirty="0" smtClean="0">
                <a:solidFill>
                  <a:srgbClr val="000099"/>
                </a:solidFill>
                <a:effectLst>
                  <a:outerShdw blurRad="38100" dist="38100" dir="2700000" algn="tl">
                    <a:srgbClr val="C0C0C0"/>
                  </a:outerShdw>
                </a:effectLst>
              </a:rPr>
              <a:t>Making the Call IV</a:t>
            </a:r>
          </a:p>
        </p:txBody>
      </p:sp>
      <p:sp>
        <p:nvSpPr>
          <p:cNvPr id="13315" name="Text Box 3"/>
          <p:cNvSpPr txBox="1">
            <a:spLocks noChangeArrowheads="1"/>
          </p:cNvSpPr>
          <p:nvPr/>
        </p:nvSpPr>
        <p:spPr bwMode="auto">
          <a:xfrm>
            <a:off x="946150" y="2438400"/>
            <a:ext cx="1568450" cy="366713"/>
          </a:xfrm>
          <a:prstGeom prst="rect">
            <a:avLst/>
          </a:prstGeom>
          <a:noFill/>
          <a:ln w="9525">
            <a:noFill/>
            <a:miter lim="800000"/>
            <a:headEnd/>
            <a:tailEnd/>
          </a:ln>
          <a:effectLst/>
        </p:spPr>
        <p:txBody>
          <a:bodyPr wrap="none">
            <a:spAutoFit/>
          </a:bodyPr>
          <a:lstStyle/>
          <a:p>
            <a:pPr eaLnBrk="1" hangingPunct="1">
              <a:defRPr/>
            </a:pPr>
            <a:r>
              <a:rPr lang="en-US" u="sng" dirty="0">
                <a:solidFill>
                  <a:schemeClr val="tx1"/>
                </a:solidFill>
                <a:effectLst>
                  <a:outerShdw blurRad="38100" dist="38100" dir="2700000" algn="tl">
                    <a:srgbClr val="C0C0C0"/>
                  </a:outerShdw>
                </a:effectLst>
              </a:rPr>
              <a:t>Trail Referee</a:t>
            </a:r>
          </a:p>
        </p:txBody>
      </p:sp>
      <p:sp>
        <p:nvSpPr>
          <p:cNvPr id="29700" name="Line 7"/>
          <p:cNvSpPr>
            <a:spLocks noChangeShapeType="1"/>
          </p:cNvSpPr>
          <p:nvPr/>
        </p:nvSpPr>
        <p:spPr bwMode="auto">
          <a:xfrm>
            <a:off x="3657600" y="1600200"/>
            <a:ext cx="49530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9701" name="Line 8"/>
          <p:cNvSpPr>
            <a:spLocks noChangeShapeType="1"/>
          </p:cNvSpPr>
          <p:nvPr/>
        </p:nvSpPr>
        <p:spPr bwMode="auto">
          <a:xfrm>
            <a:off x="8610600" y="1600200"/>
            <a:ext cx="0" cy="41910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9702" name="Line 9"/>
          <p:cNvSpPr>
            <a:spLocks noChangeShapeType="1"/>
          </p:cNvSpPr>
          <p:nvPr/>
        </p:nvSpPr>
        <p:spPr bwMode="auto">
          <a:xfrm flipH="1">
            <a:off x="3657600" y="5791200"/>
            <a:ext cx="49530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9703" name="Line 10"/>
          <p:cNvSpPr>
            <a:spLocks noChangeShapeType="1"/>
          </p:cNvSpPr>
          <p:nvPr/>
        </p:nvSpPr>
        <p:spPr bwMode="auto">
          <a:xfrm>
            <a:off x="4572000" y="1600200"/>
            <a:ext cx="0" cy="41910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9704" name="Oval 11"/>
          <p:cNvSpPr>
            <a:spLocks noChangeArrowheads="1"/>
          </p:cNvSpPr>
          <p:nvPr/>
        </p:nvSpPr>
        <p:spPr bwMode="auto">
          <a:xfrm>
            <a:off x="3962400" y="3086100"/>
            <a:ext cx="1219200" cy="1143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29705" name="Line 18"/>
          <p:cNvSpPr>
            <a:spLocks noChangeShapeType="1"/>
          </p:cNvSpPr>
          <p:nvPr/>
        </p:nvSpPr>
        <p:spPr bwMode="auto">
          <a:xfrm flipH="1">
            <a:off x="8610600" y="3886200"/>
            <a:ext cx="304800"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9706" name="Line 19"/>
          <p:cNvSpPr>
            <a:spLocks noChangeShapeType="1"/>
          </p:cNvSpPr>
          <p:nvPr/>
        </p:nvSpPr>
        <p:spPr bwMode="auto">
          <a:xfrm flipH="1">
            <a:off x="8610600" y="3352800"/>
            <a:ext cx="304800"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9707" name="Line 20"/>
          <p:cNvSpPr>
            <a:spLocks noChangeShapeType="1"/>
          </p:cNvSpPr>
          <p:nvPr/>
        </p:nvSpPr>
        <p:spPr bwMode="auto">
          <a:xfrm flipH="1">
            <a:off x="8915400" y="3352800"/>
            <a:ext cx="0" cy="533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9708" name="Oval 28"/>
          <p:cNvSpPr>
            <a:spLocks noChangeArrowheads="1"/>
          </p:cNvSpPr>
          <p:nvPr/>
        </p:nvSpPr>
        <p:spPr bwMode="auto">
          <a:xfrm>
            <a:off x="6858000" y="3314700"/>
            <a:ext cx="609600" cy="6858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29709" name="Rectangle 29"/>
          <p:cNvSpPr>
            <a:spLocks noChangeArrowheads="1"/>
          </p:cNvSpPr>
          <p:nvPr/>
        </p:nvSpPr>
        <p:spPr bwMode="auto">
          <a:xfrm>
            <a:off x="7162800" y="2286000"/>
            <a:ext cx="1447800" cy="2743200"/>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29710" name="Rectangle 30"/>
          <p:cNvSpPr>
            <a:spLocks noChangeArrowheads="1"/>
          </p:cNvSpPr>
          <p:nvPr/>
        </p:nvSpPr>
        <p:spPr bwMode="auto">
          <a:xfrm>
            <a:off x="8153400" y="2971800"/>
            <a:ext cx="457200" cy="13716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29711" name="Oval 31"/>
          <p:cNvSpPr>
            <a:spLocks noChangeArrowheads="1"/>
          </p:cNvSpPr>
          <p:nvPr/>
        </p:nvSpPr>
        <p:spPr bwMode="auto">
          <a:xfrm>
            <a:off x="7667625" y="3619500"/>
            <a:ext cx="76200" cy="762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29712" name="Line 32"/>
          <p:cNvSpPr>
            <a:spLocks noChangeShapeType="1"/>
          </p:cNvSpPr>
          <p:nvPr/>
        </p:nvSpPr>
        <p:spPr bwMode="auto">
          <a:xfrm flipV="1">
            <a:off x="3657600" y="1600200"/>
            <a:ext cx="0" cy="4191000"/>
          </a:xfrm>
          <a:prstGeom prst="line">
            <a:avLst/>
          </a:prstGeom>
          <a:noFill/>
          <a:ln w="25400">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US" dirty="0"/>
          </a:p>
        </p:txBody>
      </p:sp>
      <p:grpSp>
        <p:nvGrpSpPr>
          <p:cNvPr id="29713" name="Group 70"/>
          <p:cNvGrpSpPr>
            <a:grpSpLocks/>
          </p:cNvGrpSpPr>
          <p:nvPr/>
        </p:nvGrpSpPr>
        <p:grpSpPr bwMode="auto">
          <a:xfrm>
            <a:off x="4724400" y="2057400"/>
            <a:ext cx="381000" cy="381000"/>
            <a:chOff x="2976" y="1296"/>
            <a:chExt cx="240" cy="240"/>
          </a:xfrm>
        </p:grpSpPr>
        <p:sp>
          <p:nvSpPr>
            <p:cNvPr id="29747" name="Oval 34"/>
            <p:cNvSpPr>
              <a:spLocks noChangeArrowheads="1"/>
            </p:cNvSpPr>
            <p:nvPr/>
          </p:nvSpPr>
          <p:spPr bwMode="auto">
            <a:xfrm>
              <a:off x="2976" y="1296"/>
              <a:ext cx="240" cy="240"/>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29748" name="Text Box 36"/>
            <p:cNvSpPr txBox="1">
              <a:spLocks noChangeArrowheads="1"/>
            </p:cNvSpPr>
            <p:nvPr/>
          </p:nvSpPr>
          <p:spPr bwMode="auto">
            <a:xfrm>
              <a:off x="3000" y="1305"/>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latin typeface="Arial" panose="020B0604020202020204" pitchFamily="34" charset="0"/>
                </a:rPr>
                <a:t>T</a:t>
              </a:r>
            </a:p>
          </p:txBody>
        </p:sp>
      </p:grpSp>
      <p:grpSp>
        <p:nvGrpSpPr>
          <p:cNvPr id="29714" name="Group 50"/>
          <p:cNvGrpSpPr>
            <a:grpSpLocks/>
          </p:cNvGrpSpPr>
          <p:nvPr/>
        </p:nvGrpSpPr>
        <p:grpSpPr bwMode="auto">
          <a:xfrm>
            <a:off x="5105400" y="3048000"/>
            <a:ext cx="312738" cy="304800"/>
            <a:chOff x="3216" y="1920"/>
            <a:chExt cx="197" cy="192"/>
          </a:xfrm>
        </p:grpSpPr>
        <p:sp>
          <p:nvSpPr>
            <p:cNvPr id="29745" name="Oval 35"/>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29746" name="Text Box 37"/>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sp>
        <p:nvSpPr>
          <p:cNvPr id="29715" name="Oval 38"/>
          <p:cNvSpPr>
            <a:spLocks noChangeArrowheads="1"/>
          </p:cNvSpPr>
          <p:nvPr/>
        </p:nvSpPr>
        <p:spPr bwMode="auto">
          <a:xfrm>
            <a:off x="5486400" y="3048000"/>
            <a:ext cx="152400" cy="1524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13351" name="Text Box 39"/>
          <p:cNvSpPr txBox="1">
            <a:spLocks noChangeArrowheads="1"/>
          </p:cNvSpPr>
          <p:nvPr/>
        </p:nvSpPr>
        <p:spPr bwMode="auto">
          <a:xfrm>
            <a:off x="457200" y="2955925"/>
            <a:ext cx="2798763"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600" b="0" dirty="0">
                <a:latin typeface="Arial" panose="020B0604020202020204" pitchFamily="34" charset="0"/>
              </a:rPr>
              <a:t>1. Moves even with ball</a:t>
            </a:r>
          </a:p>
          <a:p>
            <a:pPr eaLnBrk="1" hangingPunct="1">
              <a:spcBef>
                <a:spcPct val="0"/>
              </a:spcBef>
              <a:buFontTx/>
              <a:buNone/>
            </a:pPr>
            <a:endParaRPr lang="en-US" altLang="en-US" sz="1600" b="0" dirty="0">
              <a:latin typeface="Arial" panose="020B0604020202020204" pitchFamily="34" charset="0"/>
            </a:endParaRPr>
          </a:p>
          <a:p>
            <a:pPr eaLnBrk="1" hangingPunct="1">
              <a:spcBef>
                <a:spcPct val="0"/>
              </a:spcBef>
              <a:buFontTx/>
              <a:buNone/>
            </a:pPr>
            <a:r>
              <a:rPr lang="en-US" altLang="en-US" sz="1600" b="0" dirty="0">
                <a:latin typeface="Arial" panose="020B0604020202020204" pitchFamily="34" charset="0"/>
              </a:rPr>
              <a:t>		     Placement</a:t>
            </a:r>
          </a:p>
          <a:p>
            <a:pPr eaLnBrk="1" hangingPunct="1">
              <a:spcBef>
                <a:spcPct val="0"/>
              </a:spcBef>
              <a:buFontTx/>
              <a:buNone/>
            </a:pPr>
            <a:endParaRPr lang="en-US" altLang="en-US" sz="1600" b="0" dirty="0">
              <a:latin typeface="Arial" panose="020B0604020202020204" pitchFamily="34" charset="0"/>
            </a:endParaRPr>
          </a:p>
          <a:p>
            <a:pPr eaLnBrk="1" hangingPunct="1">
              <a:spcBef>
                <a:spcPct val="0"/>
              </a:spcBef>
              <a:buFontTx/>
              <a:buNone/>
            </a:pPr>
            <a:r>
              <a:rPr lang="en-US" altLang="en-US" sz="1600" b="0" dirty="0">
                <a:latin typeface="Arial" panose="020B0604020202020204" pitchFamily="34" charset="0"/>
              </a:rPr>
              <a:t>2. Covers	     Encroachments</a:t>
            </a:r>
          </a:p>
          <a:p>
            <a:pPr eaLnBrk="1" hangingPunct="1">
              <a:spcBef>
                <a:spcPct val="0"/>
              </a:spcBef>
              <a:buFontTx/>
              <a:buNone/>
            </a:pPr>
            <a:endParaRPr lang="en-US" altLang="en-US" sz="1600" b="0" dirty="0">
              <a:latin typeface="Arial" panose="020B0604020202020204" pitchFamily="34" charset="0"/>
            </a:endParaRPr>
          </a:p>
          <a:p>
            <a:pPr eaLnBrk="1" hangingPunct="1">
              <a:spcBef>
                <a:spcPct val="0"/>
              </a:spcBef>
              <a:buFontTx/>
              <a:buNone/>
            </a:pPr>
            <a:r>
              <a:rPr lang="en-US" altLang="en-US" sz="1600" b="0" dirty="0">
                <a:latin typeface="Arial" panose="020B0604020202020204" pitchFamily="34" charset="0"/>
              </a:rPr>
              <a:t>		     Delays</a:t>
            </a:r>
          </a:p>
          <a:p>
            <a:pPr eaLnBrk="1" hangingPunct="1">
              <a:spcBef>
                <a:spcPct val="0"/>
              </a:spcBef>
              <a:buFontTx/>
              <a:buNone/>
            </a:pPr>
            <a:endParaRPr lang="en-US" altLang="en-US" sz="1600" b="0" dirty="0">
              <a:latin typeface="Arial" panose="020B0604020202020204" pitchFamily="34" charset="0"/>
            </a:endParaRPr>
          </a:p>
        </p:txBody>
      </p:sp>
      <p:sp>
        <p:nvSpPr>
          <p:cNvPr id="13352" name="AutoShape 40"/>
          <p:cNvSpPr>
            <a:spLocks/>
          </p:cNvSpPr>
          <p:nvPr/>
        </p:nvSpPr>
        <p:spPr bwMode="auto">
          <a:xfrm>
            <a:off x="1524000" y="3581400"/>
            <a:ext cx="152400" cy="1066800"/>
          </a:xfrm>
          <a:prstGeom prst="leftBrace">
            <a:avLst>
              <a:gd name="adj1" fmla="val 58333"/>
              <a:gd name="adj2" fmla="val 50000"/>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29718" name="Group 52"/>
          <p:cNvGrpSpPr>
            <a:grpSpLocks/>
          </p:cNvGrpSpPr>
          <p:nvPr/>
        </p:nvGrpSpPr>
        <p:grpSpPr bwMode="auto">
          <a:xfrm>
            <a:off x="7231063" y="3124200"/>
            <a:ext cx="312737" cy="304800"/>
            <a:chOff x="4075" y="2592"/>
            <a:chExt cx="197" cy="192"/>
          </a:xfrm>
        </p:grpSpPr>
        <p:sp>
          <p:nvSpPr>
            <p:cNvPr id="29743" name="Oval 44"/>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29744" name="Text Box 45"/>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29719" name="Group 51"/>
          <p:cNvGrpSpPr>
            <a:grpSpLocks/>
          </p:cNvGrpSpPr>
          <p:nvPr/>
        </p:nvGrpSpPr>
        <p:grpSpPr bwMode="auto">
          <a:xfrm>
            <a:off x="8221663" y="3562350"/>
            <a:ext cx="322262" cy="304800"/>
            <a:chOff x="3312" y="2736"/>
            <a:chExt cx="203" cy="192"/>
          </a:xfrm>
        </p:grpSpPr>
        <p:sp>
          <p:nvSpPr>
            <p:cNvPr id="29741" name="Oval 48"/>
            <p:cNvSpPr>
              <a:spLocks noChangeArrowheads="1"/>
            </p:cNvSpPr>
            <p:nvPr/>
          </p:nvSpPr>
          <p:spPr bwMode="auto">
            <a:xfrm>
              <a:off x="3312" y="2736"/>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29742" name="Text Box 49"/>
            <p:cNvSpPr txBox="1">
              <a:spLocks noChangeArrowheads="1"/>
            </p:cNvSpPr>
            <p:nvPr/>
          </p:nvSpPr>
          <p:spPr bwMode="auto">
            <a:xfrm>
              <a:off x="3312" y="2736"/>
              <a:ext cx="20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G</a:t>
              </a:r>
            </a:p>
          </p:txBody>
        </p:sp>
      </p:grpSp>
      <p:grpSp>
        <p:nvGrpSpPr>
          <p:cNvPr id="29720" name="Group 53"/>
          <p:cNvGrpSpPr>
            <a:grpSpLocks/>
          </p:cNvGrpSpPr>
          <p:nvPr/>
        </p:nvGrpSpPr>
        <p:grpSpPr bwMode="auto">
          <a:xfrm>
            <a:off x="7231063" y="4648200"/>
            <a:ext cx="312737" cy="304800"/>
            <a:chOff x="4075" y="2592"/>
            <a:chExt cx="197" cy="192"/>
          </a:xfrm>
        </p:grpSpPr>
        <p:sp>
          <p:nvSpPr>
            <p:cNvPr id="29739" name="Oval 54"/>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29740" name="Text Box 55"/>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29721" name="Group 56"/>
          <p:cNvGrpSpPr>
            <a:grpSpLocks/>
          </p:cNvGrpSpPr>
          <p:nvPr/>
        </p:nvGrpSpPr>
        <p:grpSpPr bwMode="auto">
          <a:xfrm>
            <a:off x="6248400" y="4191000"/>
            <a:ext cx="312738" cy="304800"/>
            <a:chOff x="4075" y="2592"/>
            <a:chExt cx="197" cy="192"/>
          </a:xfrm>
        </p:grpSpPr>
        <p:sp>
          <p:nvSpPr>
            <p:cNvPr id="29737" name="Oval 57"/>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29738" name="Text Box 58"/>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29722" name="Group 59"/>
          <p:cNvGrpSpPr>
            <a:grpSpLocks/>
          </p:cNvGrpSpPr>
          <p:nvPr/>
        </p:nvGrpSpPr>
        <p:grpSpPr bwMode="auto">
          <a:xfrm>
            <a:off x="6773863" y="4038600"/>
            <a:ext cx="312737" cy="304800"/>
            <a:chOff x="3216" y="1920"/>
            <a:chExt cx="197" cy="192"/>
          </a:xfrm>
        </p:grpSpPr>
        <p:sp>
          <p:nvSpPr>
            <p:cNvPr id="29735" name="Oval 60"/>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29736" name="Text Box 61"/>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29723" name="Group 62"/>
          <p:cNvGrpSpPr>
            <a:grpSpLocks/>
          </p:cNvGrpSpPr>
          <p:nvPr/>
        </p:nvGrpSpPr>
        <p:grpSpPr bwMode="auto">
          <a:xfrm>
            <a:off x="6773863" y="2514600"/>
            <a:ext cx="312737" cy="304800"/>
            <a:chOff x="3216" y="1920"/>
            <a:chExt cx="197" cy="192"/>
          </a:xfrm>
        </p:grpSpPr>
        <p:sp>
          <p:nvSpPr>
            <p:cNvPr id="29733" name="Oval 63"/>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29734" name="Text Box 64"/>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sp>
        <p:nvSpPr>
          <p:cNvPr id="29724" name="Line 65"/>
          <p:cNvSpPr>
            <a:spLocks noChangeShapeType="1"/>
          </p:cNvSpPr>
          <p:nvPr/>
        </p:nvSpPr>
        <p:spPr bwMode="auto">
          <a:xfrm>
            <a:off x="5105400" y="2438400"/>
            <a:ext cx="381000" cy="609600"/>
          </a:xfrm>
          <a:prstGeom prst="line">
            <a:avLst/>
          </a:prstGeom>
          <a:noFill/>
          <a:ln w="254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dirty="0"/>
          </a:p>
        </p:txBody>
      </p:sp>
      <p:grpSp>
        <p:nvGrpSpPr>
          <p:cNvPr id="12" name="Group 69"/>
          <p:cNvGrpSpPr>
            <a:grpSpLocks/>
          </p:cNvGrpSpPr>
          <p:nvPr/>
        </p:nvGrpSpPr>
        <p:grpSpPr bwMode="auto">
          <a:xfrm>
            <a:off x="7315200" y="5181600"/>
            <a:ext cx="381000" cy="381000"/>
            <a:chOff x="4608" y="3264"/>
            <a:chExt cx="240" cy="240"/>
          </a:xfrm>
        </p:grpSpPr>
        <p:sp>
          <p:nvSpPr>
            <p:cNvPr id="29731" name="Oval 66"/>
            <p:cNvSpPr>
              <a:spLocks noChangeArrowheads="1"/>
            </p:cNvSpPr>
            <p:nvPr/>
          </p:nvSpPr>
          <p:spPr bwMode="auto">
            <a:xfrm>
              <a:off x="4608" y="3264"/>
              <a:ext cx="240" cy="240"/>
            </a:xfrm>
            <a:prstGeom prst="ellipse">
              <a:avLst/>
            </a:prstGeom>
            <a:noFill/>
            <a:ln w="222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29732" name="Text Box 67"/>
            <p:cNvSpPr txBox="1">
              <a:spLocks noChangeArrowheads="1"/>
            </p:cNvSpPr>
            <p:nvPr/>
          </p:nvSpPr>
          <p:spPr bwMode="auto">
            <a:xfrm>
              <a:off x="4632" y="327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8000"/>
                  </a:solidFill>
                  <a:latin typeface="Arial" panose="020B0604020202020204" pitchFamily="34" charset="0"/>
                </a:rPr>
                <a:t>L</a:t>
              </a:r>
            </a:p>
          </p:txBody>
        </p:sp>
      </p:grpSp>
      <p:sp>
        <p:nvSpPr>
          <p:cNvPr id="13380" name="Line 68"/>
          <p:cNvSpPr>
            <a:spLocks noChangeShapeType="1"/>
          </p:cNvSpPr>
          <p:nvPr/>
        </p:nvSpPr>
        <p:spPr bwMode="auto">
          <a:xfrm flipV="1">
            <a:off x="5867400" y="5410200"/>
            <a:ext cx="1371600" cy="228600"/>
          </a:xfrm>
          <a:prstGeom prst="line">
            <a:avLst/>
          </a:prstGeom>
          <a:noFill/>
          <a:ln w="1905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3383" name="Text Box 71"/>
          <p:cNvSpPr txBox="1">
            <a:spLocks noChangeArrowheads="1"/>
          </p:cNvSpPr>
          <p:nvPr/>
        </p:nvSpPr>
        <p:spPr bwMode="auto">
          <a:xfrm>
            <a:off x="800100" y="4953000"/>
            <a:ext cx="1619250" cy="366713"/>
          </a:xfrm>
          <a:prstGeom prst="rect">
            <a:avLst/>
          </a:prstGeom>
          <a:noFill/>
          <a:ln w="9525">
            <a:noFill/>
            <a:miter lim="800000"/>
            <a:headEnd/>
            <a:tailEnd/>
          </a:ln>
          <a:effectLst/>
        </p:spPr>
        <p:txBody>
          <a:bodyPr>
            <a:spAutoFit/>
          </a:bodyPr>
          <a:lstStyle/>
          <a:p>
            <a:pPr eaLnBrk="1" hangingPunct="1">
              <a:defRPr/>
            </a:pPr>
            <a:r>
              <a:rPr lang="en-US" u="sng" dirty="0">
                <a:solidFill>
                  <a:srgbClr val="008000"/>
                </a:solidFill>
                <a:effectLst>
                  <a:outerShdw blurRad="38100" dist="38100" dir="2700000" algn="tl">
                    <a:srgbClr val="C0C0C0"/>
                  </a:outerShdw>
                </a:effectLst>
              </a:rPr>
              <a:t>Lead Referee</a:t>
            </a:r>
          </a:p>
        </p:txBody>
      </p:sp>
      <p:sp>
        <p:nvSpPr>
          <p:cNvPr id="13384" name="Text Box 72"/>
          <p:cNvSpPr txBox="1">
            <a:spLocks noChangeArrowheads="1"/>
          </p:cNvSpPr>
          <p:nvPr/>
        </p:nvSpPr>
        <p:spPr bwMode="auto">
          <a:xfrm>
            <a:off x="457200" y="5454650"/>
            <a:ext cx="23542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rgbClr val="000099"/>
                </a:solidFill>
                <a:latin typeface="Arial" pitchFamily="34" charset="0"/>
              </a:defRPr>
            </a:lvl1pPr>
            <a:lvl2pPr marL="742950" indent="-285750" eaLnBrk="0" hangingPunct="0">
              <a:defRPr b="1">
                <a:solidFill>
                  <a:srgbClr val="000099"/>
                </a:solidFill>
                <a:latin typeface="Arial" pitchFamily="34" charset="0"/>
              </a:defRPr>
            </a:lvl2pPr>
            <a:lvl3pPr marL="1143000" indent="-228600" eaLnBrk="0" hangingPunct="0">
              <a:defRPr b="1">
                <a:solidFill>
                  <a:srgbClr val="000099"/>
                </a:solidFill>
                <a:latin typeface="Arial" pitchFamily="34" charset="0"/>
              </a:defRPr>
            </a:lvl3pPr>
            <a:lvl4pPr marL="1600200" indent="-228600" eaLnBrk="0" hangingPunct="0">
              <a:defRPr b="1">
                <a:solidFill>
                  <a:srgbClr val="000099"/>
                </a:solidFill>
                <a:latin typeface="Arial" pitchFamily="34" charset="0"/>
              </a:defRPr>
            </a:lvl4pPr>
            <a:lvl5pPr marL="2057400" indent="-228600" eaLnBrk="0" hangingPunct="0">
              <a:defRPr b="1">
                <a:solidFill>
                  <a:srgbClr val="000099"/>
                </a:solidFill>
                <a:latin typeface="Arial" pitchFamily="34" charset="0"/>
              </a:defRPr>
            </a:lvl5pPr>
            <a:lvl6pPr marL="2514600" indent="-228600" eaLnBrk="0" fontAlgn="base" hangingPunct="0">
              <a:spcBef>
                <a:spcPct val="0"/>
              </a:spcBef>
              <a:spcAft>
                <a:spcPct val="0"/>
              </a:spcAft>
              <a:defRPr b="1">
                <a:solidFill>
                  <a:srgbClr val="000099"/>
                </a:solidFill>
                <a:latin typeface="Arial" pitchFamily="34" charset="0"/>
              </a:defRPr>
            </a:lvl6pPr>
            <a:lvl7pPr marL="2971800" indent="-228600" eaLnBrk="0" fontAlgn="base" hangingPunct="0">
              <a:spcBef>
                <a:spcPct val="0"/>
              </a:spcBef>
              <a:spcAft>
                <a:spcPct val="0"/>
              </a:spcAft>
              <a:defRPr b="1">
                <a:solidFill>
                  <a:srgbClr val="000099"/>
                </a:solidFill>
                <a:latin typeface="Arial" pitchFamily="34" charset="0"/>
              </a:defRPr>
            </a:lvl7pPr>
            <a:lvl8pPr marL="3429000" indent="-228600" eaLnBrk="0" fontAlgn="base" hangingPunct="0">
              <a:spcBef>
                <a:spcPct val="0"/>
              </a:spcBef>
              <a:spcAft>
                <a:spcPct val="0"/>
              </a:spcAft>
              <a:defRPr b="1">
                <a:solidFill>
                  <a:srgbClr val="000099"/>
                </a:solidFill>
                <a:latin typeface="Arial" pitchFamily="34" charset="0"/>
              </a:defRPr>
            </a:lvl8pPr>
            <a:lvl9pPr marL="3886200" indent="-228600" eaLnBrk="0" fontAlgn="base" hangingPunct="0">
              <a:spcBef>
                <a:spcPct val="0"/>
              </a:spcBef>
              <a:spcAft>
                <a:spcPct val="0"/>
              </a:spcAft>
              <a:defRPr b="1">
                <a:solidFill>
                  <a:srgbClr val="000099"/>
                </a:solidFill>
                <a:latin typeface="Arial" pitchFamily="34" charset="0"/>
              </a:defRPr>
            </a:lvl9pPr>
          </a:lstStyle>
          <a:p>
            <a:pPr eaLnBrk="1" hangingPunct="1">
              <a:defRPr/>
            </a:pPr>
            <a:r>
              <a:rPr lang="en-US" sz="1600" b="0" dirty="0" smtClean="0">
                <a:solidFill>
                  <a:srgbClr val="008000"/>
                </a:solidFill>
                <a:effectLst>
                  <a:outerShdw blurRad="38100" dist="38100" dir="2700000" algn="tl">
                    <a:srgbClr val="000000">
                      <a:alpha val="43137"/>
                    </a:srgbClr>
                  </a:outerShdw>
                </a:effectLst>
              </a:rPr>
              <a:t>1. Moves ahead for play</a:t>
            </a:r>
          </a:p>
        </p:txBody>
      </p:sp>
      <p:sp>
        <p:nvSpPr>
          <p:cNvPr id="29729" name="Freeform 78"/>
          <p:cNvSpPr>
            <a:spLocks/>
          </p:cNvSpPr>
          <p:nvPr/>
        </p:nvSpPr>
        <p:spPr bwMode="auto">
          <a:xfrm>
            <a:off x="8445500" y="1600200"/>
            <a:ext cx="165100" cy="165100"/>
          </a:xfrm>
          <a:custGeom>
            <a:avLst/>
            <a:gdLst>
              <a:gd name="T0" fmla="*/ 2147483646 w 104"/>
              <a:gd name="T1" fmla="*/ 0 h 104"/>
              <a:gd name="T2" fmla="*/ 2147483646 w 104"/>
              <a:gd name="T3" fmla="*/ 2147483646 h 104"/>
              <a:gd name="T4" fmla="*/ 2147483646 w 104"/>
              <a:gd name="T5" fmla="*/ 2147483646 h 104"/>
              <a:gd name="T6" fmla="*/ 2147483646 w 104"/>
              <a:gd name="T7" fmla="*/ 214748364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9730" name="Freeform 79"/>
          <p:cNvSpPr>
            <a:spLocks/>
          </p:cNvSpPr>
          <p:nvPr/>
        </p:nvSpPr>
        <p:spPr bwMode="auto">
          <a:xfrm rot="5201888">
            <a:off x="8448675" y="5626100"/>
            <a:ext cx="165100" cy="165100"/>
          </a:xfrm>
          <a:custGeom>
            <a:avLst/>
            <a:gdLst>
              <a:gd name="T0" fmla="*/ 2147483646 w 104"/>
              <a:gd name="T1" fmla="*/ 0 h 104"/>
              <a:gd name="T2" fmla="*/ 2147483646 w 104"/>
              <a:gd name="T3" fmla="*/ 2147483646 h 104"/>
              <a:gd name="T4" fmla="*/ 2147483646 w 104"/>
              <a:gd name="T5" fmla="*/ 2147483646 h 104"/>
              <a:gd name="T6" fmla="*/ 2147483646 w 104"/>
              <a:gd name="T7" fmla="*/ 214748364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335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3352"/>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3383"/>
                                        </p:tgtEl>
                                        <p:attrNameLst>
                                          <p:attrName>style.visibility</p:attrName>
                                        </p:attrNameLst>
                                      </p:cBhvr>
                                      <p:to>
                                        <p:strVal val="visible"/>
                                      </p:to>
                                    </p:set>
                                    <p:animEffect transition="in" filter="wipe(left)">
                                      <p:cBhvr>
                                        <p:cTn id="14" dur="500"/>
                                        <p:tgtEl>
                                          <p:spTgt spid="13383"/>
                                        </p:tgtEl>
                                      </p:cBhvr>
                                    </p:animEffect>
                                  </p:childTnLst>
                                </p:cTn>
                              </p:par>
                            </p:childTnLst>
                          </p:cTn>
                        </p:par>
                        <p:par>
                          <p:cTn id="15" fill="hold" nodeType="afterGroup">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3384"/>
                                        </p:tgtEl>
                                        <p:attrNameLst>
                                          <p:attrName>style.visibility</p:attrName>
                                        </p:attrNameLst>
                                      </p:cBhvr>
                                      <p:to>
                                        <p:strVal val="visible"/>
                                      </p:to>
                                    </p:set>
                                    <p:animEffect transition="in" filter="wipe(left)">
                                      <p:cBhvr>
                                        <p:cTn id="18" dur="500"/>
                                        <p:tgtEl>
                                          <p:spTgt spid="13384"/>
                                        </p:tgtEl>
                                      </p:cBhvr>
                                    </p:animEffect>
                                  </p:childTnLst>
                                </p:cTn>
                              </p:par>
                            </p:childTnLst>
                          </p:cTn>
                        </p:par>
                        <p:par>
                          <p:cTn id="19" fill="hold" nodeType="afterGroup">
                            <p:stCondLst>
                              <p:cond delay="1000"/>
                            </p:stCondLst>
                            <p:childTnLst>
                              <p:par>
                                <p:cTn id="20" presetID="22" presetClass="entr" presetSubtype="8" fill="hold" grpId="0" nodeType="afterEffect">
                                  <p:stCondLst>
                                    <p:cond delay="1000"/>
                                  </p:stCondLst>
                                  <p:childTnLst>
                                    <p:set>
                                      <p:cBhvr>
                                        <p:cTn id="21" dur="1" fill="hold">
                                          <p:stCondLst>
                                            <p:cond delay="0"/>
                                          </p:stCondLst>
                                        </p:cTn>
                                        <p:tgtEl>
                                          <p:spTgt spid="13380"/>
                                        </p:tgtEl>
                                        <p:attrNameLst>
                                          <p:attrName>style.visibility</p:attrName>
                                        </p:attrNameLst>
                                      </p:cBhvr>
                                      <p:to>
                                        <p:strVal val="visible"/>
                                      </p:to>
                                    </p:set>
                                    <p:animEffect transition="in" filter="wipe(left)">
                                      <p:cBhvr>
                                        <p:cTn id="22" dur="500"/>
                                        <p:tgtEl>
                                          <p:spTgt spid="13380"/>
                                        </p:tgtEl>
                                      </p:cBhvr>
                                    </p:animEffect>
                                  </p:childTnLst>
                                </p:cTn>
                              </p:par>
                            </p:childTnLst>
                          </p:cTn>
                        </p:par>
                        <p:par>
                          <p:cTn id="23" fill="hold" nodeType="afterGroup">
                            <p:stCondLst>
                              <p:cond delay="2500"/>
                            </p:stCondLst>
                            <p:childTnLst>
                              <p:par>
                                <p:cTn id="24" presetID="1" presetClass="entr" presetSubtype="0" fill="hold" nodeType="afterEffect">
                                  <p:stCondLst>
                                    <p:cond delay="0"/>
                                  </p:stCondLst>
                                  <p:childTnLst>
                                    <p:set>
                                      <p:cBhvr>
                                        <p:cTn id="25" dur="1" fill="hold">
                                          <p:stCondLst>
                                            <p:cond delay="4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51" grpId="0" autoUpdateAnimBg="0"/>
      <p:bldP spid="13352" grpId="0" animBg="1"/>
      <p:bldP spid="13380" grpId="0" animBg="1"/>
      <p:bldP spid="13383" grpId="0" autoUpdateAnimBg="0"/>
      <p:bldP spid="13384"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54" descr="whistle_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563" y="2819400"/>
            <a:ext cx="4419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47" name="Group 60"/>
          <p:cNvGrpSpPr>
            <a:grpSpLocks/>
          </p:cNvGrpSpPr>
          <p:nvPr/>
        </p:nvGrpSpPr>
        <p:grpSpPr bwMode="auto">
          <a:xfrm>
            <a:off x="5410200" y="1295400"/>
            <a:ext cx="2971800" cy="5181600"/>
            <a:chOff x="3408" y="816"/>
            <a:chExt cx="1872" cy="3264"/>
          </a:xfrm>
        </p:grpSpPr>
        <p:pic>
          <p:nvPicPr>
            <p:cNvPr id="31749" name="Picture 55" descr="MCj028898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22" y="1777"/>
              <a:ext cx="1458" cy="2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Freeform 56"/>
            <p:cNvSpPr>
              <a:spLocks/>
            </p:cNvSpPr>
            <p:nvPr/>
          </p:nvSpPr>
          <p:spPr bwMode="auto">
            <a:xfrm>
              <a:off x="3408" y="816"/>
              <a:ext cx="1186" cy="1444"/>
            </a:xfrm>
            <a:custGeom>
              <a:avLst/>
              <a:gdLst>
                <a:gd name="T0" fmla="*/ 238145 w 894"/>
                <a:gd name="T1" fmla="*/ 3573 h 1380"/>
                <a:gd name="T2" fmla="*/ 230256 w 894"/>
                <a:gd name="T3" fmla="*/ 3121 h 1380"/>
                <a:gd name="T4" fmla="*/ 222338 w 894"/>
                <a:gd name="T5" fmla="*/ 2840 h 1380"/>
                <a:gd name="T6" fmla="*/ 209411 w 894"/>
                <a:gd name="T7" fmla="*/ 2676 h 1380"/>
                <a:gd name="T8" fmla="*/ 201457 w 894"/>
                <a:gd name="T9" fmla="*/ 2551 h 1380"/>
                <a:gd name="T10" fmla="*/ 170187 w 894"/>
                <a:gd name="T11" fmla="*/ 2205 h 1380"/>
                <a:gd name="T12" fmla="*/ 122971 w 894"/>
                <a:gd name="T13" fmla="*/ 1919 h 1380"/>
                <a:gd name="T14" fmla="*/ 91284 w 894"/>
                <a:gd name="T15" fmla="*/ 1778 h 1380"/>
                <a:gd name="T16" fmla="*/ 49016 w 894"/>
                <a:gd name="T17" fmla="*/ 1598 h 1380"/>
                <a:gd name="T18" fmla="*/ 33748 w 894"/>
                <a:gd name="T19" fmla="*/ 1507 h 1380"/>
                <a:gd name="T20" fmla="*/ 31058 w 894"/>
                <a:gd name="T21" fmla="*/ 1453 h 1380"/>
                <a:gd name="T22" fmla="*/ 22911 w 894"/>
                <a:gd name="T23" fmla="*/ 1417 h 1380"/>
                <a:gd name="T24" fmla="*/ 9765 w 894"/>
                <a:gd name="T25" fmla="*/ 1257 h 1380"/>
                <a:gd name="T26" fmla="*/ 44188 w 894"/>
                <a:gd name="T27" fmla="*/ 498 h 1380"/>
                <a:gd name="T28" fmla="*/ 73020 w 894"/>
                <a:gd name="T29" fmla="*/ 339 h 1380"/>
                <a:gd name="T30" fmla="*/ 172819 w 894"/>
                <a:gd name="T31" fmla="*/ 120 h 1380"/>
                <a:gd name="T32" fmla="*/ 327457 w 894"/>
                <a:gd name="T33" fmla="*/ 249 h 1380"/>
                <a:gd name="T34" fmla="*/ 338075 w 894"/>
                <a:gd name="T35" fmla="*/ 411 h 1380"/>
                <a:gd name="T36" fmla="*/ 322247 w 894"/>
                <a:gd name="T37" fmla="*/ 1154 h 1380"/>
                <a:gd name="T38" fmla="*/ 309059 w 894"/>
                <a:gd name="T39" fmla="*/ 1257 h 1380"/>
                <a:gd name="T40" fmla="*/ 274803 w 894"/>
                <a:gd name="T41" fmla="*/ 1577 h 1380"/>
                <a:gd name="T42" fmla="*/ 259352 w 894"/>
                <a:gd name="T43" fmla="*/ 1755 h 1380"/>
                <a:gd name="T44" fmla="*/ 253910 w 894"/>
                <a:gd name="T45" fmla="*/ 1817 h 1380"/>
                <a:gd name="T46" fmla="*/ 240873 w 894"/>
                <a:gd name="T47" fmla="*/ 2047 h 1380"/>
                <a:gd name="T48" fmla="*/ 225075 w 894"/>
                <a:gd name="T49" fmla="*/ 2457 h 1380"/>
                <a:gd name="T50" fmla="*/ 227693 w 894"/>
                <a:gd name="T51" fmla="*/ 2733 h 1380"/>
                <a:gd name="T52" fmla="*/ 232967 w 894"/>
                <a:gd name="T53" fmla="*/ 2840 h 1380"/>
                <a:gd name="T54" fmla="*/ 238145 w 894"/>
                <a:gd name="T55" fmla="*/ 3573 h 138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94"/>
                <a:gd name="T85" fmla="*/ 0 h 1380"/>
                <a:gd name="T86" fmla="*/ 894 w 894"/>
                <a:gd name="T87" fmla="*/ 1380 h 138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94" h="1380">
                  <a:moveTo>
                    <a:pt x="630" y="1380"/>
                  </a:moveTo>
                  <a:cubicBezTo>
                    <a:pt x="625" y="1288"/>
                    <a:pt x="626" y="1274"/>
                    <a:pt x="609" y="1206"/>
                  </a:cubicBezTo>
                  <a:cubicBezTo>
                    <a:pt x="599" y="1083"/>
                    <a:pt x="615" y="1159"/>
                    <a:pt x="588" y="1095"/>
                  </a:cubicBezTo>
                  <a:cubicBezTo>
                    <a:pt x="579" y="1073"/>
                    <a:pt x="554" y="1033"/>
                    <a:pt x="554" y="1033"/>
                  </a:cubicBezTo>
                  <a:cubicBezTo>
                    <a:pt x="536" y="961"/>
                    <a:pt x="560" y="1044"/>
                    <a:pt x="533" y="984"/>
                  </a:cubicBezTo>
                  <a:cubicBezTo>
                    <a:pt x="510" y="933"/>
                    <a:pt x="512" y="874"/>
                    <a:pt x="450" y="852"/>
                  </a:cubicBezTo>
                  <a:cubicBezTo>
                    <a:pt x="421" y="796"/>
                    <a:pt x="370" y="778"/>
                    <a:pt x="325" y="741"/>
                  </a:cubicBezTo>
                  <a:cubicBezTo>
                    <a:pt x="298" y="719"/>
                    <a:pt x="275" y="697"/>
                    <a:pt x="241" y="686"/>
                  </a:cubicBezTo>
                  <a:cubicBezTo>
                    <a:pt x="206" y="662"/>
                    <a:pt x="171" y="630"/>
                    <a:pt x="130" y="616"/>
                  </a:cubicBezTo>
                  <a:cubicBezTo>
                    <a:pt x="86" y="549"/>
                    <a:pt x="157" y="650"/>
                    <a:pt x="89" y="582"/>
                  </a:cubicBezTo>
                  <a:cubicBezTo>
                    <a:pt x="84" y="577"/>
                    <a:pt x="87" y="567"/>
                    <a:pt x="82" y="561"/>
                  </a:cubicBezTo>
                  <a:cubicBezTo>
                    <a:pt x="77" y="554"/>
                    <a:pt x="68" y="552"/>
                    <a:pt x="61" y="547"/>
                  </a:cubicBezTo>
                  <a:cubicBezTo>
                    <a:pt x="53" y="524"/>
                    <a:pt x="26" y="485"/>
                    <a:pt x="26" y="485"/>
                  </a:cubicBezTo>
                  <a:cubicBezTo>
                    <a:pt x="0" y="380"/>
                    <a:pt x="22" y="256"/>
                    <a:pt x="117" y="193"/>
                  </a:cubicBezTo>
                  <a:cubicBezTo>
                    <a:pt x="136" y="163"/>
                    <a:pt x="164" y="150"/>
                    <a:pt x="193" y="131"/>
                  </a:cubicBezTo>
                  <a:cubicBezTo>
                    <a:pt x="271" y="79"/>
                    <a:pt x="365" y="59"/>
                    <a:pt x="457" y="47"/>
                  </a:cubicBezTo>
                  <a:cubicBezTo>
                    <a:pt x="550" y="49"/>
                    <a:pt x="770" y="0"/>
                    <a:pt x="866" y="96"/>
                  </a:cubicBezTo>
                  <a:cubicBezTo>
                    <a:pt x="874" y="119"/>
                    <a:pt x="886" y="136"/>
                    <a:pt x="894" y="158"/>
                  </a:cubicBezTo>
                  <a:cubicBezTo>
                    <a:pt x="888" y="321"/>
                    <a:pt x="892" y="324"/>
                    <a:pt x="852" y="443"/>
                  </a:cubicBezTo>
                  <a:cubicBezTo>
                    <a:pt x="846" y="460"/>
                    <a:pt x="827" y="470"/>
                    <a:pt x="817" y="485"/>
                  </a:cubicBezTo>
                  <a:cubicBezTo>
                    <a:pt x="804" y="529"/>
                    <a:pt x="753" y="571"/>
                    <a:pt x="727" y="609"/>
                  </a:cubicBezTo>
                  <a:cubicBezTo>
                    <a:pt x="712" y="631"/>
                    <a:pt x="701" y="656"/>
                    <a:pt x="686" y="679"/>
                  </a:cubicBezTo>
                  <a:cubicBezTo>
                    <a:pt x="681" y="686"/>
                    <a:pt x="672" y="700"/>
                    <a:pt x="672" y="700"/>
                  </a:cubicBezTo>
                  <a:cubicBezTo>
                    <a:pt x="663" y="733"/>
                    <a:pt x="646" y="756"/>
                    <a:pt x="637" y="790"/>
                  </a:cubicBezTo>
                  <a:cubicBezTo>
                    <a:pt x="624" y="842"/>
                    <a:pt x="612" y="900"/>
                    <a:pt x="595" y="950"/>
                  </a:cubicBezTo>
                  <a:cubicBezTo>
                    <a:pt x="597" y="985"/>
                    <a:pt x="597" y="1020"/>
                    <a:pt x="602" y="1054"/>
                  </a:cubicBezTo>
                  <a:cubicBezTo>
                    <a:pt x="604" y="1068"/>
                    <a:pt x="616" y="1095"/>
                    <a:pt x="616" y="1095"/>
                  </a:cubicBezTo>
                  <a:cubicBezTo>
                    <a:pt x="626" y="1273"/>
                    <a:pt x="621" y="1178"/>
                    <a:pt x="630" y="1380"/>
                  </a:cubicBezTo>
                  <a:close/>
                </a:path>
              </a:pathLst>
            </a:custGeom>
            <a:solidFill>
              <a:srgbClr val="008000"/>
            </a:solidFill>
            <a:ln w="9525" cap="flat" cmpd="sng">
              <a:solidFill>
                <a:schemeClr val="tx1"/>
              </a:solidFill>
              <a:prstDash val="solid"/>
              <a:round/>
              <a:headEnd/>
              <a:tailEnd/>
            </a:ln>
          </p:spPr>
          <p:txBody>
            <a:bodyPr wrap="none">
              <a:spAutoFit/>
            </a:bodyPr>
            <a:lstStyle/>
            <a:p>
              <a:endParaRPr lang="en-US" dirty="0"/>
            </a:p>
          </p:txBody>
        </p:sp>
        <p:sp>
          <p:nvSpPr>
            <p:cNvPr id="15417" name="Text Box 57"/>
            <p:cNvSpPr txBox="1">
              <a:spLocks noChangeArrowheads="1"/>
            </p:cNvSpPr>
            <p:nvPr/>
          </p:nvSpPr>
          <p:spPr bwMode="auto">
            <a:xfrm>
              <a:off x="3831" y="957"/>
              <a:ext cx="511" cy="518"/>
            </a:xfrm>
            <a:prstGeom prst="rect">
              <a:avLst/>
            </a:prstGeom>
            <a:noFill/>
            <a:ln w="9525" algn="ctr">
              <a:noFill/>
              <a:miter lim="800000"/>
              <a:headEnd/>
              <a:tailEnd/>
            </a:ln>
            <a:effectLst/>
          </p:spPr>
          <p:txBody>
            <a:bodyPr wrap="none">
              <a:spAutoFit/>
            </a:bodyPr>
            <a:lstStyle/>
            <a:p>
              <a:pPr eaLnBrk="1" hangingPunct="1">
                <a:defRPr/>
              </a:pPr>
              <a:r>
                <a:rPr lang="en-US" sz="2400" dirty="0">
                  <a:solidFill>
                    <a:schemeClr val="tx2"/>
                  </a:solidFill>
                  <a:effectLst>
                    <a:outerShdw blurRad="38100" dist="38100" dir="2700000" algn="tl">
                      <a:srgbClr val="C0C0C0"/>
                    </a:outerShdw>
                  </a:effectLst>
                </a:rPr>
                <a:t>Play</a:t>
              </a:r>
            </a:p>
            <a:p>
              <a:pPr eaLnBrk="1" hangingPunct="1">
                <a:defRPr/>
              </a:pPr>
              <a:r>
                <a:rPr lang="en-US" sz="2400" dirty="0">
                  <a:solidFill>
                    <a:schemeClr val="tx2"/>
                  </a:solidFill>
                  <a:effectLst>
                    <a:outerShdw blurRad="38100" dist="38100" dir="2700000" algn="tl">
                      <a:srgbClr val="C0C0C0"/>
                    </a:outerShdw>
                  </a:effectLst>
                </a:rPr>
                <a:t>On!</a:t>
              </a:r>
            </a:p>
          </p:txBody>
        </p:sp>
      </p:grpSp>
      <p:sp>
        <p:nvSpPr>
          <p:cNvPr id="31748" name="Text Box 59"/>
          <p:cNvSpPr txBox="1">
            <a:spLocks noChangeArrowheads="1"/>
          </p:cNvSpPr>
          <p:nvPr/>
        </p:nvSpPr>
        <p:spPr bwMode="auto">
          <a:xfrm>
            <a:off x="1404938" y="136525"/>
            <a:ext cx="6305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dirty="0">
                <a:solidFill>
                  <a:srgbClr val="000099"/>
                </a:solidFill>
                <a:latin typeface="Arial" panose="020B0604020202020204" pitchFamily="34" charset="0"/>
              </a:rPr>
              <a:t>Application of Advantage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Oval 95"/>
          <p:cNvSpPr>
            <a:spLocks noChangeArrowheads="1"/>
          </p:cNvSpPr>
          <p:nvPr/>
        </p:nvSpPr>
        <p:spPr bwMode="auto">
          <a:xfrm>
            <a:off x="6858000" y="3305175"/>
            <a:ext cx="609600" cy="6858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2" name="Rectangle 2"/>
          <p:cNvSpPr>
            <a:spLocks noGrp="1" noChangeArrowheads="1"/>
          </p:cNvSpPr>
          <p:nvPr>
            <p:ph type="title"/>
          </p:nvPr>
        </p:nvSpPr>
        <p:spPr>
          <a:xfrm>
            <a:off x="1920875" y="228600"/>
            <a:ext cx="5308600" cy="685800"/>
          </a:xfrm>
        </p:spPr>
        <p:txBody>
          <a:bodyPr/>
          <a:lstStyle/>
          <a:p>
            <a:pPr eaLnBrk="1" hangingPunct="1">
              <a:defRPr/>
            </a:pPr>
            <a:r>
              <a:rPr lang="en-US" b="1" dirty="0" smtClean="0">
                <a:solidFill>
                  <a:srgbClr val="000099"/>
                </a:solidFill>
                <a:effectLst>
                  <a:outerShdw blurRad="38100" dist="38100" dir="2700000" algn="tl">
                    <a:srgbClr val="C0C0C0"/>
                  </a:outerShdw>
                </a:effectLst>
              </a:rPr>
              <a:t>General Patterns I</a:t>
            </a:r>
          </a:p>
        </p:txBody>
      </p:sp>
      <p:grpSp>
        <p:nvGrpSpPr>
          <p:cNvPr id="33796" name="Group 96"/>
          <p:cNvGrpSpPr>
            <a:grpSpLocks/>
          </p:cNvGrpSpPr>
          <p:nvPr/>
        </p:nvGrpSpPr>
        <p:grpSpPr bwMode="auto">
          <a:xfrm>
            <a:off x="152400" y="1600200"/>
            <a:ext cx="8763000" cy="4191000"/>
            <a:chOff x="96" y="1008"/>
            <a:chExt cx="5520" cy="2640"/>
          </a:xfrm>
        </p:grpSpPr>
        <p:sp>
          <p:nvSpPr>
            <p:cNvPr id="33824" name="Line 4"/>
            <p:cNvSpPr>
              <a:spLocks noChangeShapeType="1"/>
            </p:cNvSpPr>
            <p:nvPr/>
          </p:nvSpPr>
          <p:spPr bwMode="auto">
            <a:xfrm>
              <a:off x="336" y="1008"/>
              <a:ext cx="508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3825" name="Line 5"/>
            <p:cNvSpPr>
              <a:spLocks noChangeShapeType="1"/>
            </p:cNvSpPr>
            <p:nvPr/>
          </p:nvSpPr>
          <p:spPr bwMode="auto">
            <a:xfrm>
              <a:off x="5424" y="1008"/>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3826" name="Line 6"/>
            <p:cNvSpPr>
              <a:spLocks noChangeShapeType="1"/>
            </p:cNvSpPr>
            <p:nvPr/>
          </p:nvSpPr>
          <p:spPr bwMode="auto">
            <a:xfrm flipH="1">
              <a:off x="336" y="3648"/>
              <a:ext cx="508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3827" name="Line 7"/>
            <p:cNvSpPr>
              <a:spLocks noChangeShapeType="1"/>
            </p:cNvSpPr>
            <p:nvPr/>
          </p:nvSpPr>
          <p:spPr bwMode="auto">
            <a:xfrm>
              <a:off x="2880" y="1008"/>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3828" name="Oval 8"/>
            <p:cNvSpPr>
              <a:spLocks noChangeArrowheads="1"/>
            </p:cNvSpPr>
            <p:nvPr/>
          </p:nvSpPr>
          <p:spPr bwMode="auto">
            <a:xfrm>
              <a:off x="2496" y="1944"/>
              <a:ext cx="768" cy="72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33829" name="Group 56"/>
            <p:cNvGrpSpPr>
              <a:grpSpLocks/>
            </p:cNvGrpSpPr>
            <p:nvPr/>
          </p:nvGrpSpPr>
          <p:grpSpPr bwMode="auto">
            <a:xfrm>
              <a:off x="5424" y="2112"/>
              <a:ext cx="192" cy="384"/>
              <a:chOff x="5424" y="2112"/>
              <a:chExt cx="192" cy="384"/>
            </a:xfrm>
          </p:grpSpPr>
          <p:sp>
            <p:nvSpPr>
              <p:cNvPr id="33846" name="Line 9"/>
              <p:cNvSpPr>
                <a:spLocks noChangeShapeType="1"/>
              </p:cNvSpPr>
              <p:nvPr/>
            </p:nvSpPr>
            <p:spPr bwMode="auto">
              <a:xfrm flipH="1">
                <a:off x="5424" y="2448"/>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3847" name="Line 10"/>
              <p:cNvSpPr>
                <a:spLocks noChangeShapeType="1"/>
              </p:cNvSpPr>
              <p:nvPr/>
            </p:nvSpPr>
            <p:spPr bwMode="auto">
              <a:xfrm flipH="1">
                <a:off x="5424" y="2112"/>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3848" name="Line 11"/>
              <p:cNvSpPr>
                <a:spLocks noChangeShapeType="1"/>
              </p:cNvSpPr>
              <p:nvPr/>
            </p:nvSpPr>
            <p:spPr bwMode="auto">
              <a:xfrm flipH="1">
                <a:off x="5616" y="2112"/>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grpSp>
        <p:sp>
          <p:nvSpPr>
            <p:cNvPr id="33830" name="Oval 12"/>
            <p:cNvSpPr>
              <a:spLocks noChangeArrowheads="1"/>
            </p:cNvSpPr>
            <p:nvPr/>
          </p:nvSpPr>
          <p:spPr bwMode="auto">
            <a:xfrm>
              <a:off x="1056" y="2088"/>
              <a:ext cx="384" cy="432"/>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3831" name="Rectangle 13"/>
            <p:cNvSpPr>
              <a:spLocks noChangeArrowheads="1"/>
            </p:cNvSpPr>
            <p:nvPr/>
          </p:nvSpPr>
          <p:spPr bwMode="auto">
            <a:xfrm>
              <a:off x="4512" y="1440"/>
              <a:ext cx="912" cy="1728"/>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3832" name="Rectangle 14"/>
            <p:cNvSpPr>
              <a:spLocks noChangeArrowheads="1"/>
            </p:cNvSpPr>
            <p:nvPr/>
          </p:nvSpPr>
          <p:spPr bwMode="auto">
            <a:xfrm>
              <a:off x="5136" y="1872"/>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3833" name="Oval 15"/>
            <p:cNvSpPr>
              <a:spLocks noChangeArrowheads="1"/>
            </p:cNvSpPr>
            <p:nvPr/>
          </p:nvSpPr>
          <p:spPr bwMode="auto">
            <a:xfrm>
              <a:off x="4830" y="2280"/>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3834" name="Freeform 51"/>
            <p:cNvSpPr>
              <a:spLocks/>
            </p:cNvSpPr>
            <p:nvPr/>
          </p:nvSpPr>
          <p:spPr bwMode="auto">
            <a:xfrm>
              <a:off x="5320" y="1008"/>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3835" name="Freeform 52"/>
            <p:cNvSpPr>
              <a:spLocks/>
            </p:cNvSpPr>
            <p:nvPr/>
          </p:nvSpPr>
          <p:spPr bwMode="auto">
            <a:xfrm rot="5201888">
              <a:off x="5322" y="3544"/>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3836" name="Line 53"/>
            <p:cNvSpPr>
              <a:spLocks noChangeShapeType="1"/>
            </p:cNvSpPr>
            <p:nvPr/>
          </p:nvSpPr>
          <p:spPr bwMode="auto">
            <a:xfrm>
              <a:off x="336" y="1008"/>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3837" name="Rectangle 54"/>
            <p:cNvSpPr>
              <a:spLocks noChangeArrowheads="1"/>
            </p:cNvSpPr>
            <p:nvPr/>
          </p:nvSpPr>
          <p:spPr bwMode="auto">
            <a:xfrm>
              <a:off x="336" y="1440"/>
              <a:ext cx="912" cy="1728"/>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3838" name="Rectangle 55"/>
            <p:cNvSpPr>
              <a:spLocks noChangeArrowheads="1"/>
            </p:cNvSpPr>
            <p:nvPr/>
          </p:nvSpPr>
          <p:spPr bwMode="auto">
            <a:xfrm>
              <a:off x="336" y="1872"/>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33839" name="Group 57"/>
            <p:cNvGrpSpPr>
              <a:grpSpLocks/>
            </p:cNvGrpSpPr>
            <p:nvPr/>
          </p:nvGrpSpPr>
          <p:grpSpPr bwMode="auto">
            <a:xfrm flipH="1">
              <a:off x="96" y="2112"/>
              <a:ext cx="240" cy="384"/>
              <a:chOff x="5424" y="2112"/>
              <a:chExt cx="192" cy="384"/>
            </a:xfrm>
          </p:grpSpPr>
          <p:sp>
            <p:nvSpPr>
              <p:cNvPr id="33843" name="Line 58"/>
              <p:cNvSpPr>
                <a:spLocks noChangeShapeType="1"/>
              </p:cNvSpPr>
              <p:nvPr/>
            </p:nvSpPr>
            <p:spPr bwMode="auto">
              <a:xfrm flipH="1">
                <a:off x="5424" y="2448"/>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3844" name="Line 59"/>
              <p:cNvSpPr>
                <a:spLocks noChangeShapeType="1"/>
              </p:cNvSpPr>
              <p:nvPr/>
            </p:nvSpPr>
            <p:spPr bwMode="auto">
              <a:xfrm flipH="1">
                <a:off x="5424" y="2112"/>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3845" name="Line 60"/>
              <p:cNvSpPr>
                <a:spLocks noChangeShapeType="1"/>
              </p:cNvSpPr>
              <p:nvPr/>
            </p:nvSpPr>
            <p:spPr bwMode="auto">
              <a:xfrm flipH="1">
                <a:off x="5616" y="2112"/>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grpSp>
        <p:sp>
          <p:nvSpPr>
            <p:cNvPr id="33840" name="Oval 61"/>
            <p:cNvSpPr>
              <a:spLocks noChangeArrowheads="1"/>
            </p:cNvSpPr>
            <p:nvPr/>
          </p:nvSpPr>
          <p:spPr bwMode="auto">
            <a:xfrm>
              <a:off x="912" y="2286"/>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3841" name="Freeform 62"/>
            <p:cNvSpPr>
              <a:spLocks/>
            </p:cNvSpPr>
            <p:nvPr/>
          </p:nvSpPr>
          <p:spPr bwMode="auto">
            <a:xfrm rot="-5166725">
              <a:off x="336" y="1008"/>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3842" name="Freeform 63"/>
            <p:cNvSpPr>
              <a:spLocks/>
            </p:cNvSpPr>
            <p:nvPr/>
          </p:nvSpPr>
          <p:spPr bwMode="auto">
            <a:xfrm rot="10302263">
              <a:off x="338" y="3544"/>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5" name="Group 77"/>
          <p:cNvGrpSpPr>
            <a:grpSpLocks/>
          </p:cNvGrpSpPr>
          <p:nvPr/>
        </p:nvGrpSpPr>
        <p:grpSpPr bwMode="auto">
          <a:xfrm>
            <a:off x="381000" y="1752600"/>
            <a:ext cx="8305800" cy="3810000"/>
            <a:chOff x="240" y="1104"/>
            <a:chExt cx="5232" cy="2400"/>
          </a:xfrm>
        </p:grpSpPr>
        <p:sp>
          <p:nvSpPr>
            <p:cNvPr id="33820" name="Line 65"/>
            <p:cNvSpPr>
              <a:spLocks noChangeShapeType="1"/>
            </p:cNvSpPr>
            <p:nvPr/>
          </p:nvSpPr>
          <p:spPr bwMode="auto">
            <a:xfrm flipH="1">
              <a:off x="1248" y="1104"/>
              <a:ext cx="3216" cy="0"/>
            </a:xfrm>
            <a:prstGeom prst="line">
              <a:avLst/>
            </a:prstGeom>
            <a:noFill/>
            <a:ln w="222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3821" name="Line 66"/>
            <p:cNvSpPr>
              <a:spLocks noChangeShapeType="1"/>
            </p:cNvSpPr>
            <p:nvPr/>
          </p:nvSpPr>
          <p:spPr bwMode="auto">
            <a:xfrm flipH="1">
              <a:off x="240" y="1104"/>
              <a:ext cx="1008" cy="960"/>
            </a:xfrm>
            <a:prstGeom prst="line">
              <a:avLst/>
            </a:prstGeom>
            <a:noFill/>
            <a:ln w="222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3822" name="Line 67"/>
            <p:cNvSpPr>
              <a:spLocks noChangeShapeType="1"/>
            </p:cNvSpPr>
            <p:nvPr/>
          </p:nvSpPr>
          <p:spPr bwMode="auto">
            <a:xfrm flipH="1">
              <a:off x="1248" y="3504"/>
              <a:ext cx="3216" cy="0"/>
            </a:xfrm>
            <a:prstGeom prst="line">
              <a:avLst/>
            </a:prstGeom>
            <a:noFill/>
            <a:ln w="222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3823" name="Line 68"/>
            <p:cNvSpPr>
              <a:spLocks noChangeShapeType="1"/>
            </p:cNvSpPr>
            <p:nvPr/>
          </p:nvSpPr>
          <p:spPr bwMode="auto">
            <a:xfrm flipH="1">
              <a:off x="4464" y="2544"/>
              <a:ext cx="1008" cy="960"/>
            </a:xfrm>
            <a:prstGeom prst="line">
              <a:avLst/>
            </a:prstGeom>
            <a:noFill/>
            <a:ln w="222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dirty="0"/>
            </a:p>
          </p:txBody>
        </p:sp>
      </p:grpSp>
      <p:grpSp>
        <p:nvGrpSpPr>
          <p:cNvPr id="6" name="Group 94"/>
          <p:cNvGrpSpPr>
            <a:grpSpLocks/>
          </p:cNvGrpSpPr>
          <p:nvPr/>
        </p:nvGrpSpPr>
        <p:grpSpPr bwMode="auto">
          <a:xfrm>
            <a:off x="3124200" y="1600200"/>
            <a:ext cx="3505200" cy="4191000"/>
            <a:chOff x="1968" y="1008"/>
            <a:chExt cx="2208" cy="2640"/>
          </a:xfrm>
        </p:grpSpPr>
        <p:grpSp>
          <p:nvGrpSpPr>
            <p:cNvPr id="33810" name="Group 90"/>
            <p:cNvGrpSpPr>
              <a:grpSpLocks/>
            </p:cNvGrpSpPr>
            <p:nvPr/>
          </p:nvGrpSpPr>
          <p:grpSpPr bwMode="auto">
            <a:xfrm>
              <a:off x="1968" y="1008"/>
              <a:ext cx="1872" cy="2640"/>
              <a:chOff x="1968" y="1008"/>
              <a:chExt cx="1872" cy="2640"/>
            </a:xfrm>
          </p:grpSpPr>
          <p:sp>
            <p:nvSpPr>
              <p:cNvPr id="33812" name="Line 79"/>
              <p:cNvSpPr>
                <a:spLocks noChangeShapeType="1"/>
              </p:cNvSpPr>
              <p:nvPr/>
            </p:nvSpPr>
            <p:spPr bwMode="auto">
              <a:xfrm>
                <a:off x="1968" y="1584"/>
                <a:ext cx="1584" cy="0"/>
              </a:xfrm>
              <a:prstGeom prst="line">
                <a:avLst/>
              </a:prstGeom>
              <a:noFill/>
              <a:ln w="22225">
                <a:solidFill>
                  <a:srgbClr val="0000FF"/>
                </a:solidFill>
                <a:round/>
                <a:headEnd/>
                <a:tailEnd type="stealth" w="med" len="med"/>
              </a:ln>
              <a:extLst>
                <a:ext uri="{909E8E84-426E-40DD-AFC4-6F175D3DCCD1}">
                  <a14:hiddenFill xmlns:a14="http://schemas.microsoft.com/office/drawing/2010/main">
                    <a:noFill/>
                  </a14:hiddenFill>
                </a:ext>
              </a:extLst>
            </p:spPr>
            <p:txBody>
              <a:bodyPr/>
              <a:lstStyle/>
              <a:p>
                <a:endParaRPr lang="en-US" dirty="0"/>
              </a:p>
            </p:txBody>
          </p:sp>
          <p:sp>
            <p:nvSpPr>
              <p:cNvPr id="33813" name="Line 80"/>
              <p:cNvSpPr>
                <a:spLocks noChangeShapeType="1"/>
              </p:cNvSpPr>
              <p:nvPr/>
            </p:nvSpPr>
            <p:spPr bwMode="auto">
              <a:xfrm>
                <a:off x="1968" y="2976"/>
                <a:ext cx="1584" cy="0"/>
              </a:xfrm>
              <a:prstGeom prst="line">
                <a:avLst/>
              </a:prstGeom>
              <a:noFill/>
              <a:ln w="22225">
                <a:solidFill>
                  <a:srgbClr val="0000FF"/>
                </a:solidFill>
                <a:round/>
                <a:headEnd/>
                <a:tailEnd type="stealth" w="med" len="med"/>
              </a:ln>
              <a:extLst>
                <a:ext uri="{909E8E84-426E-40DD-AFC4-6F175D3DCCD1}">
                  <a14:hiddenFill xmlns:a14="http://schemas.microsoft.com/office/drawing/2010/main">
                    <a:noFill/>
                  </a14:hiddenFill>
                </a:ext>
              </a:extLst>
            </p:spPr>
            <p:txBody>
              <a:bodyPr/>
              <a:lstStyle/>
              <a:p>
                <a:endParaRPr lang="en-US" dirty="0"/>
              </a:p>
            </p:txBody>
          </p:sp>
          <p:grpSp>
            <p:nvGrpSpPr>
              <p:cNvPr id="33814" name="Group 88"/>
              <p:cNvGrpSpPr>
                <a:grpSpLocks/>
              </p:cNvGrpSpPr>
              <p:nvPr/>
            </p:nvGrpSpPr>
            <p:grpSpPr bwMode="auto">
              <a:xfrm>
                <a:off x="3600" y="3408"/>
                <a:ext cx="240" cy="240"/>
                <a:chOff x="3552" y="3072"/>
                <a:chExt cx="240" cy="240"/>
              </a:xfrm>
            </p:grpSpPr>
            <p:sp>
              <p:nvSpPr>
                <p:cNvPr id="33818" name="Oval 82"/>
                <p:cNvSpPr>
                  <a:spLocks noChangeArrowheads="1"/>
                </p:cNvSpPr>
                <p:nvPr/>
              </p:nvSpPr>
              <p:spPr bwMode="auto">
                <a:xfrm>
                  <a:off x="3552" y="3072"/>
                  <a:ext cx="240" cy="240"/>
                </a:xfrm>
                <a:prstGeom prst="ellipse">
                  <a:avLst/>
                </a:prstGeom>
                <a:noFill/>
                <a:ln w="222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3819" name="Text Box 83"/>
                <p:cNvSpPr txBox="1">
                  <a:spLocks noChangeArrowheads="1"/>
                </p:cNvSpPr>
                <p:nvPr/>
              </p:nvSpPr>
              <p:spPr bwMode="auto">
                <a:xfrm>
                  <a:off x="3576" y="3081"/>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chemeClr val="accent2"/>
                      </a:solidFill>
                      <a:latin typeface="Arial" panose="020B0604020202020204" pitchFamily="34" charset="0"/>
                    </a:rPr>
                    <a:t>L</a:t>
                  </a:r>
                </a:p>
              </p:txBody>
            </p:sp>
          </p:grpSp>
          <p:grpSp>
            <p:nvGrpSpPr>
              <p:cNvPr id="33815" name="Group 87"/>
              <p:cNvGrpSpPr>
                <a:grpSpLocks/>
              </p:cNvGrpSpPr>
              <p:nvPr/>
            </p:nvGrpSpPr>
            <p:grpSpPr bwMode="auto">
              <a:xfrm>
                <a:off x="2640" y="1008"/>
                <a:ext cx="240" cy="240"/>
                <a:chOff x="1824" y="1008"/>
                <a:chExt cx="240" cy="240"/>
              </a:xfrm>
            </p:grpSpPr>
            <p:sp>
              <p:nvSpPr>
                <p:cNvPr id="33816" name="Oval 85"/>
                <p:cNvSpPr>
                  <a:spLocks noChangeArrowheads="1"/>
                </p:cNvSpPr>
                <p:nvPr/>
              </p:nvSpPr>
              <p:spPr bwMode="auto">
                <a:xfrm>
                  <a:off x="1824" y="1008"/>
                  <a:ext cx="240" cy="240"/>
                </a:xfrm>
                <a:prstGeom prst="ellipse">
                  <a:avLst/>
                </a:prstGeom>
                <a:noFill/>
                <a:ln w="222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3817" name="Text Box 86"/>
                <p:cNvSpPr txBox="1">
                  <a:spLocks noChangeArrowheads="1"/>
                </p:cNvSpPr>
                <p:nvPr/>
              </p:nvSpPr>
              <p:spPr bwMode="auto">
                <a:xfrm>
                  <a:off x="1848" y="1017"/>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chemeClr val="accent2"/>
                      </a:solidFill>
                      <a:latin typeface="Arial" panose="020B0604020202020204" pitchFamily="34" charset="0"/>
                    </a:rPr>
                    <a:t>T</a:t>
                  </a:r>
                </a:p>
              </p:txBody>
            </p:sp>
          </p:grpSp>
        </p:grpSp>
        <p:sp>
          <p:nvSpPr>
            <p:cNvPr id="33811" name="Text Box 91"/>
            <p:cNvSpPr txBox="1">
              <a:spLocks noChangeArrowheads="1"/>
            </p:cNvSpPr>
            <p:nvPr/>
          </p:nvSpPr>
          <p:spPr bwMode="auto">
            <a:xfrm>
              <a:off x="3391" y="3120"/>
              <a:ext cx="78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chemeClr val="accent2"/>
                  </a:solidFill>
                  <a:latin typeface="Arial" panose="020B0604020202020204" pitchFamily="34" charset="0"/>
                </a:rPr>
                <a:t>b. Lead right</a:t>
              </a:r>
            </a:p>
          </p:txBody>
        </p:sp>
      </p:grpSp>
      <p:grpSp>
        <p:nvGrpSpPr>
          <p:cNvPr id="10" name="Group 93"/>
          <p:cNvGrpSpPr>
            <a:grpSpLocks/>
          </p:cNvGrpSpPr>
          <p:nvPr/>
        </p:nvGrpSpPr>
        <p:grpSpPr bwMode="auto">
          <a:xfrm>
            <a:off x="2209800" y="1600200"/>
            <a:ext cx="3429000" cy="4114800"/>
            <a:chOff x="1392" y="1008"/>
            <a:chExt cx="2160" cy="2592"/>
          </a:xfrm>
        </p:grpSpPr>
        <p:grpSp>
          <p:nvGrpSpPr>
            <p:cNvPr id="33800" name="Group 89"/>
            <p:cNvGrpSpPr>
              <a:grpSpLocks/>
            </p:cNvGrpSpPr>
            <p:nvPr/>
          </p:nvGrpSpPr>
          <p:grpSpPr bwMode="auto">
            <a:xfrm>
              <a:off x="1584" y="1008"/>
              <a:ext cx="1968" cy="2592"/>
              <a:chOff x="1584" y="1008"/>
              <a:chExt cx="1968" cy="2592"/>
            </a:xfrm>
          </p:grpSpPr>
          <p:sp>
            <p:nvSpPr>
              <p:cNvPr id="33802" name="Line 69"/>
              <p:cNvSpPr>
                <a:spLocks noChangeShapeType="1"/>
              </p:cNvSpPr>
              <p:nvPr/>
            </p:nvSpPr>
            <p:spPr bwMode="auto">
              <a:xfrm flipH="1">
                <a:off x="1968" y="1536"/>
                <a:ext cx="1584" cy="0"/>
              </a:xfrm>
              <a:prstGeom prst="line">
                <a:avLst/>
              </a:prstGeom>
              <a:noFill/>
              <a:ln w="22225">
                <a:solidFill>
                  <a:srgbClr val="008000"/>
                </a:solidFill>
                <a:round/>
                <a:headEnd/>
                <a:tailEnd type="stealth" w="med" len="med"/>
              </a:ln>
              <a:extLst>
                <a:ext uri="{909E8E84-426E-40DD-AFC4-6F175D3DCCD1}">
                  <a14:hiddenFill xmlns:a14="http://schemas.microsoft.com/office/drawing/2010/main">
                    <a:noFill/>
                  </a14:hiddenFill>
                </a:ext>
              </a:extLst>
            </p:spPr>
            <p:txBody>
              <a:bodyPr/>
              <a:lstStyle/>
              <a:p>
                <a:endParaRPr lang="en-US" dirty="0"/>
              </a:p>
            </p:txBody>
          </p:sp>
          <p:sp>
            <p:nvSpPr>
              <p:cNvPr id="33803" name="Line 70"/>
              <p:cNvSpPr>
                <a:spLocks noChangeShapeType="1"/>
              </p:cNvSpPr>
              <p:nvPr/>
            </p:nvSpPr>
            <p:spPr bwMode="auto">
              <a:xfrm flipH="1">
                <a:off x="1968" y="3024"/>
                <a:ext cx="1584" cy="0"/>
              </a:xfrm>
              <a:prstGeom prst="line">
                <a:avLst/>
              </a:prstGeom>
              <a:noFill/>
              <a:ln w="22225">
                <a:solidFill>
                  <a:srgbClr val="008000"/>
                </a:solidFill>
                <a:round/>
                <a:headEnd/>
                <a:tailEnd type="stealth" w="med" len="med"/>
              </a:ln>
              <a:extLst>
                <a:ext uri="{909E8E84-426E-40DD-AFC4-6F175D3DCCD1}">
                  <a14:hiddenFill xmlns:a14="http://schemas.microsoft.com/office/drawing/2010/main">
                    <a:noFill/>
                  </a14:hiddenFill>
                </a:ext>
              </a:extLst>
            </p:spPr>
            <p:txBody>
              <a:bodyPr/>
              <a:lstStyle/>
              <a:p>
                <a:endParaRPr lang="en-US" dirty="0"/>
              </a:p>
            </p:txBody>
          </p:sp>
          <p:grpSp>
            <p:nvGrpSpPr>
              <p:cNvPr id="33804" name="Group 78"/>
              <p:cNvGrpSpPr>
                <a:grpSpLocks/>
              </p:cNvGrpSpPr>
              <p:nvPr/>
            </p:nvGrpSpPr>
            <p:grpSpPr bwMode="auto">
              <a:xfrm>
                <a:off x="2880" y="3360"/>
                <a:ext cx="240" cy="240"/>
                <a:chOff x="2880" y="3360"/>
                <a:chExt cx="240" cy="240"/>
              </a:xfrm>
            </p:grpSpPr>
            <p:sp>
              <p:nvSpPr>
                <p:cNvPr id="33808" name="Oval 72"/>
                <p:cNvSpPr>
                  <a:spLocks noChangeArrowheads="1"/>
                </p:cNvSpPr>
                <p:nvPr/>
              </p:nvSpPr>
              <p:spPr bwMode="auto">
                <a:xfrm>
                  <a:off x="2880" y="3360"/>
                  <a:ext cx="240" cy="240"/>
                </a:xfrm>
                <a:prstGeom prst="ellipse">
                  <a:avLst/>
                </a:prstGeom>
                <a:noFill/>
                <a:ln w="222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3809" name="Text Box 73"/>
                <p:cNvSpPr txBox="1">
                  <a:spLocks noChangeArrowheads="1"/>
                </p:cNvSpPr>
                <p:nvPr/>
              </p:nvSpPr>
              <p:spPr bwMode="auto">
                <a:xfrm>
                  <a:off x="2904" y="3369"/>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8000"/>
                      </a:solidFill>
                      <a:latin typeface="Arial" panose="020B0604020202020204" pitchFamily="34" charset="0"/>
                    </a:rPr>
                    <a:t>T</a:t>
                  </a:r>
                </a:p>
              </p:txBody>
            </p:sp>
          </p:grpSp>
          <p:grpSp>
            <p:nvGrpSpPr>
              <p:cNvPr id="33805" name="Group 74"/>
              <p:cNvGrpSpPr>
                <a:grpSpLocks/>
              </p:cNvGrpSpPr>
              <p:nvPr/>
            </p:nvGrpSpPr>
            <p:grpSpPr bwMode="auto">
              <a:xfrm>
                <a:off x="1584" y="1008"/>
                <a:ext cx="240" cy="240"/>
                <a:chOff x="4608" y="3264"/>
                <a:chExt cx="240" cy="240"/>
              </a:xfrm>
            </p:grpSpPr>
            <p:sp>
              <p:nvSpPr>
                <p:cNvPr id="33806" name="Oval 75"/>
                <p:cNvSpPr>
                  <a:spLocks noChangeArrowheads="1"/>
                </p:cNvSpPr>
                <p:nvPr/>
              </p:nvSpPr>
              <p:spPr bwMode="auto">
                <a:xfrm>
                  <a:off x="4608" y="3264"/>
                  <a:ext cx="240" cy="240"/>
                </a:xfrm>
                <a:prstGeom prst="ellipse">
                  <a:avLst/>
                </a:prstGeom>
                <a:noFill/>
                <a:ln w="222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3807" name="Text Box 76"/>
                <p:cNvSpPr txBox="1">
                  <a:spLocks noChangeArrowheads="1"/>
                </p:cNvSpPr>
                <p:nvPr/>
              </p:nvSpPr>
              <p:spPr bwMode="auto">
                <a:xfrm>
                  <a:off x="4632" y="327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8000"/>
                      </a:solidFill>
                      <a:latin typeface="Arial" panose="020B0604020202020204" pitchFamily="34" charset="0"/>
                    </a:rPr>
                    <a:t>L</a:t>
                  </a:r>
                </a:p>
              </p:txBody>
            </p:sp>
          </p:grpSp>
        </p:grpSp>
        <p:sp>
          <p:nvSpPr>
            <p:cNvPr id="33801" name="Text Box 92"/>
            <p:cNvSpPr txBox="1">
              <a:spLocks noChangeArrowheads="1"/>
            </p:cNvSpPr>
            <p:nvPr/>
          </p:nvSpPr>
          <p:spPr bwMode="auto">
            <a:xfrm>
              <a:off x="1392" y="3120"/>
              <a:ext cx="69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008000"/>
                  </a:solidFill>
                  <a:latin typeface="Arial" panose="020B0604020202020204" pitchFamily="34" charset="0"/>
                </a:rPr>
                <a:t>a. Lead left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Oval 83"/>
          <p:cNvSpPr>
            <a:spLocks noChangeArrowheads="1"/>
          </p:cNvSpPr>
          <p:nvPr/>
        </p:nvSpPr>
        <p:spPr bwMode="auto">
          <a:xfrm>
            <a:off x="1676400" y="3314700"/>
            <a:ext cx="609600" cy="6858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2" name="Rectangle 2"/>
          <p:cNvSpPr>
            <a:spLocks noGrp="1" noChangeArrowheads="1"/>
          </p:cNvSpPr>
          <p:nvPr>
            <p:ph type="title"/>
          </p:nvPr>
        </p:nvSpPr>
        <p:spPr>
          <a:xfrm>
            <a:off x="1920875" y="228600"/>
            <a:ext cx="5308600" cy="685800"/>
          </a:xfrm>
        </p:spPr>
        <p:txBody>
          <a:bodyPr/>
          <a:lstStyle/>
          <a:p>
            <a:pPr eaLnBrk="1" hangingPunct="1">
              <a:defRPr/>
            </a:pPr>
            <a:r>
              <a:rPr lang="en-US" b="1" dirty="0" smtClean="0">
                <a:solidFill>
                  <a:srgbClr val="000099"/>
                </a:solidFill>
                <a:effectLst>
                  <a:outerShdw blurRad="38100" dist="38100" dir="2700000" algn="tl">
                    <a:srgbClr val="C0C0C0"/>
                  </a:outerShdw>
                </a:effectLst>
              </a:rPr>
              <a:t>General Patterns II</a:t>
            </a:r>
          </a:p>
        </p:txBody>
      </p:sp>
      <p:grpSp>
        <p:nvGrpSpPr>
          <p:cNvPr id="35844" name="Group 84"/>
          <p:cNvGrpSpPr>
            <a:grpSpLocks/>
          </p:cNvGrpSpPr>
          <p:nvPr/>
        </p:nvGrpSpPr>
        <p:grpSpPr bwMode="auto">
          <a:xfrm>
            <a:off x="152400" y="1600200"/>
            <a:ext cx="8763000" cy="4191000"/>
            <a:chOff x="96" y="1008"/>
            <a:chExt cx="5520" cy="2640"/>
          </a:xfrm>
        </p:grpSpPr>
        <p:sp>
          <p:nvSpPr>
            <p:cNvPr id="35891" name="Line 4"/>
            <p:cNvSpPr>
              <a:spLocks noChangeShapeType="1"/>
            </p:cNvSpPr>
            <p:nvPr/>
          </p:nvSpPr>
          <p:spPr bwMode="auto">
            <a:xfrm>
              <a:off x="336" y="1008"/>
              <a:ext cx="508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5892" name="Line 5"/>
            <p:cNvSpPr>
              <a:spLocks noChangeShapeType="1"/>
            </p:cNvSpPr>
            <p:nvPr/>
          </p:nvSpPr>
          <p:spPr bwMode="auto">
            <a:xfrm>
              <a:off x="5424" y="1008"/>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5893" name="Line 6"/>
            <p:cNvSpPr>
              <a:spLocks noChangeShapeType="1"/>
            </p:cNvSpPr>
            <p:nvPr/>
          </p:nvSpPr>
          <p:spPr bwMode="auto">
            <a:xfrm flipH="1">
              <a:off x="336" y="3648"/>
              <a:ext cx="508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5894" name="Line 7"/>
            <p:cNvSpPr>
              <a:spLocks noChangeShapeType="1"/>
            </p:cNvSpPr>
            <p:nvPr/>
          </p:nvSpPr>
          <p:spPr bwMode="auto">
            <a:xfrm>
              <a:off x="2880" y="1008"/>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5895" name="Oval 8"/>
            <p:cNvSpPr>
              <a:spLocks noChangeArrowheads="1"/>
            </p:cNvSpPr>
            <p:nvPr/>
          </p:nvSpPr>
          <p:spPr bwMode="auto">
            <a:xfrm>
              <a:off x="2496" y="1944"/>
              <a:ext cx="768" cy="72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35896" name="Group 9"/>
            <p:cNvGrpSpPr>
              <a:grpSpLocks/>
            </p:cNvGrpSpPr>
            <p:nvPr/>
          </p:nvGrpSpPr>
          <p:grpSpPr bwMode="auto">
            <a:xfrm>
              <a:off x="5424" y="2112"/>
              <a:ext cx="192" cy="384"/>
              <a:chOff x="5424" y="2112"/>
              <a:chExt cx="192" cy="384"/>
            </a:xfrm>
          </p:grpSpPr>
          <p:sp>
            <p:nvSpPr>
              <p:cNvPr id="35913" name="Line 10"/>
              <p:cNvSpPr>
                <a:spLocks noChangeShapeType="1"/>
              </p:cNvSpPr>
              <p:nvPr/>
            </p:nvSpPr>
            <p:spPr bwMode="auto">
              <a:xfrm flipH="1">
                <a:off x="5424" y="2448"/>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5914" name="Line 11"/>
              <p:cNvSpPr>
                <a:spLocks noChangeShapeType="1"/>
              </p:cNvSpPr>
              <p:nvPr/>
            </p:nvSpPr>
            <p:spPr bwMode="auto">
              <a:xfrm flipH="1">
                <a:off x="5424" y="2112"/>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5915" name="Line 12"/>
              <p:cNvSpPr>
                <a:spLocks noChangeShapeType="1"/>
              </p:cNvSpPr>
              <p:nvPr/>
            </p:nvSpPr>
            <p:spPr bwMode="auto">
              <a:xfrm flipH="1">
                <a:off x="5616" y="2112"/>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grpSp>
        <p:sp>
          <p:nvSpPr>
            <p:cNvPr id="35897" name="Oval 13"/>
            <p:cNvSpPr>
              <a:spLocks noChangeArrowheads="1"/>
            </p:cNvSpPr>
            <p:nvPr/>
          </p:nvSpPr>
          <p:spPr bwMode="auto">
            <a:xfrm>
              <a:off x="4320" y="2088"/>
              <a:ext cx="384" cy="432"/>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5898" name="Rectangle 14"/>
            <p:cNvSpPr>
              <a:spLocks noChangeArrowheads="1"/>
            </p:cNvSpPr>
            <p:nvPr/>
          </p:nvSpPr>
          <p:spPr bwMode="auto">
            <a:xfrm>
              <a:off x="4512" y="1440"/>
              <a:ext cx="912" cy="1728"/>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5899" name="Rectangle 15"/>
            <p:cNvSpPr>
              <a:spLocks noChangeArrowheads="1"/>
            </p:cNvSpPr>
            <p:nvPr/>
          </p:nvSpPr>
          <p:spPr bwMode="auto">
            <a:xfrm>
              <a:off x="5136" y="1872"/>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5900" name="Oval 16"/>
            <p:cNvSpPr>
              <a:spLocks noChangeArrowheads="1"/>
            </p:cNvSpPr>
            <p:nvPr/>
          </p:nvSpPr>
          <p:spPr bwMode="auto">
            <a:xfrm>
              <a:off x="4830" y="2280"/>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5901" name="Freeform 17"/>
            <p:cNvSpPr>
              <a:spLocks/>
            </p:cNvSpPr>
            <p:nvPr/>
          </p:nvSpPr>
          <p:spPr bwMode="auto">
            <a:xfrm>
              <a:off x="5320" y="1008"/>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5902" name="Freeform 18"/>
            <p:cNvSpPr>
              <a:spLocks/>
            </p:cNvSpPr>
            <p:nvPr/>
          </p:nvSpPr>
          <p:spPr bwMode="auto">
            <a:xfrm rot="5201888">
              <a:off x="5322" y="3544"/>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5903" name="Line 19"/>
            <p:cNvSpPr>
              <a:spLocks noChangeShapeType="1"/>
            </p:cNvSpPr>
            <p:nvPr/>
          </p:nvSpPr>
          <p:spPr bwMode="auto">
            <a:xfrm>
              <a:off x="336" y="1008"/>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5904" name="Rectangle 20"/>
            <p:cNvSpPr>
              <a:spLocks noChangeArrowheads="1"/>
            </p:cNvSpPr>
            <p:nvPr/>
          </p:nvSpPr>
          <p:spPr bwMode="auto">
            <a:xfrm>
              <a:off x="336" y="1440"/>
              <a:ext cx="912" cy="1728"/>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5905" name="Rectangle 21"/>
            <p:cNvSpPr>
              <a:spLocks noChangeArrowheads="1"/>
            </p:cNvSpPr>
            <p:nvPr/>
          </p:nvSpPr>
          <p:spPr bwMode="auto">
            <a:xfrm>
              <a:off x="336" y="1872"/>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35906" name="Group 22"/>
            <p:cNvGrpSpPr>
              <a:grpSpLocks/>
            </p:cNvGrpSpPr>
            <p:nvPr/>
          </p:nvGrpSpPr>
          <p:grpSpPr bwMode="auto">
            <a:xfrm flipH="1">
              <a:off x="96" y="2112"/>
              <a:ext cx="240" cy="384"/>
              <a:chOff x="5424" y="2112"/>
              <a:chExt cx="192" cy="384"/>
            </a:xfrm>
          </p:grpSpPr>
          <p:sp>
            <p:nvSpPr>
              <p:cNvPr id="35910" name="Line 23"/>
              <p:cNvSpPr>
                <a:spLocks noChangeShapeType="1"/>
              </p:cNvSpPr>
              <p:nvPr/>
            </p:nvSpPr>
            <p:spPr bwMode="auto">
              <a:xfrm flipH="1">
                <a:off x="5424" y="2448"/>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5911" name="Line 24"/>
              <p:cNvSpPr>
                <a:spLocks noChangeShapeType="1"/>
              </p:cNvSpPr>
              <p:nvPr/>
            </p:nvSpPr>
            <p:spPr bwMode="auto">
              <a:xfrm flipH="1">
                <a:off x="5424" y="2112"/>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5912" name="Line 25"/>
              <p:cNvSpPr>
                <a:spLocks noChangeShapeType="1"/>
              </p:cNvSpPr>
              <p:nvPr/>
            </p:nvSpPr>
            <p:spPr bwMode="auto">
              <a:xfrm flipH="1">
                <a:off x="5616" y="2112"/>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grpSp>
        <p:sp>
          <p:nvSpPr>
            <p:cNvPr id="35907" name="Oval 26"/>
            <p:cNvSpPr>
              <a:spLocks noChangeArrowheads="1"/>
            </p:cNvSpPr>
            <p:nvPr/>
          </p:nvSpPr>
          <p:spPr bwMode="auto">
            <a:xfrm>
              <a:off x="912" y="2286"/>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5908" name="Freeform 27"/>
            <p:cNvSpPr>
              <a:spLocks/>
            </p:cNvSpPr>
            <p:nvPr/>
          </p:nvSpPr>
          <p:spPr bwMode="auto">
            <a:xfrm rot="-5166725">
              <a:off x="336" y="1008"/>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5909" name="Freeform 28"/>
            <p:cNvSpPr>
              <a:spLocks/>
            </p:cNvSpPr>
            <p:nvPr/>
          </p:nvSpPr>
          <p:spPr bwMode="auto">
            <a:xfrm rot="10302263">
              <a:off x="338" y="3544"/>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35845" name="Text Box 55"/>
          <p:cNvSpPr txBox="1">
            <a:spLocks noChangeArrowheads="1"/>
          </p:cNvSpPr>
          <p:nvPr/>
        </p:nvSpPr>
        <p:spPr bwMode="auto">
          <a:xfrm>
            <a:off x="2505075" y="6019800"/>
            <a:ext cx="4306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AutoNum type="arabicPeriod"/>
            </a:pPr>
            <a:r>
              <a:rPr lang="en-US" altLang="en-US" sz="2000" dirty="0">
                <a:latin typeface="Arial" panose="020B0604020202020204" pitchFamily="34" charset="0"/>
              </a:rPr>
              <a:t>Out of bounds responsibilities</a:t>
            </a:r>
          </a:p>
          <a:p>
            <a:pPr eaLnBrk="1" hangingPunct="1">
              <a:spcBef>
                <a:spcPct val="0"/>
              </a:spcBef>
              <a:buFontTx/>
              <a:buAutoNum type="arabicPeriod"/>
            </a:pPr>
            <a:r>
              <a:rPr lang="en-US" altLang="en-US" sz="2000" dirty="0">
                <a:latin typeface="Arial" panose="020B0604020202020204" pitchFamily="34" charset="0"/>
              </a:rPr>
              <a:t>Adjust to flow</a:t>
            </a:r>
          </a:p>
        </p:txBody>
      </p:sp>
      <p:grpSp>
        <p:nvGrpSpPr>
          <p:cNvPr id="5" name="Group 105"/>
          <p:cNvGrpSpPr>
            <a:grpSpLocks/>
          </p:cNvGrpSpPr>
          <p:nvPr/>
        </p:nvGrpSpPr>
        <p:grpSpPr bwMode="auto">
          <a:xfrm>
            <a:off x="590550" y="1600200"/>
            <a:ext cx="8229600" cy="4286250"/>
            <a:chOff x="372" y="1008"/>
            <a:chExt cx="5184" cy="2700"/>
          </a:xfrm>
        </p:grpSpPr>
        <p:sp>
          <p:nvSpPr>
            <p:cNvPr id="35889" name="Line 56"/>
            <p:cNvSpPr>
              <a:spLocks noChangeShapeType="1"/>
            </p:cNvSpPr>
            <p:nvPr/>
          </p:nvSpPr>
          <p:spPr bwMode="auto">
            <a:xfrm>
              <a:off x="372" y="3708"/>
              <a:ext cx="5184" cy="0"/>
            </a:xfrm>
            <a:prstGeom prst="line">
              <a:avLst/>
            </a:prstGeom>
            <a:noFill/>
            <a:ln w="1016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5890" name="Line 57"/>
            <p:cNvSpPr>
              <a:spLocks noChangeShapeType="1"/>
            </p:cNvSpPr>
            <p:nvPr/>
          </p:nvSpPr>
          <p:spPr bwMode="auto">
            <a:xfrm flipV="1">
              <a:off x="5520" y="1008"/>
              <a:ext cx="0" cy="2688"/>
            </a:xfrm>
            <a:prstGeom prst="line">
              <a:avLst/>
            </a:prstGeom>
            <a:noFill/>
            <a:ln w="1016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dirty="0"/>
            </a:p>
          </p:txBody>
        </p:sp>
      </p:grpSp>
      <p:grpSp>
        <p:nvGrpSpPr>
          <p:cNvPr id="6" name="Group 104"/>
          <p:cNvGrpSpPr>
            <a:grpSpLocks/>
          </p:cNvGrpSpPr>
          <p:nvPr/>
        </p:nvGrpSpPr>
        <p:grpSpPr bwMode="auto">
          <a:xfrm>
            <a:off x="342900" y="1447800"/>
            <a:ext cx="8229600" cy="4267200"/>
            <a:chOff x="216" y="912"/>
            <a:chExt cx="5184" cy="2688"/>
          </a:xfrm>
        </p:grpSpPr>
        <p:sp>
          <p:nvSpPr>
            <p:cNvPr id="35887" name="Line 58"/>
            <p:cNvSpPr>
              <a:spLocks noChangeShapeType="1"/>
            </p:cNvSpPr>
            <p:nvPr/>
          </p:nvSpPr>
          <p:spPr bwMode="auto">
            <a:xfrm>
              <a:off x="216" y="912"/>
              <a:ext cx="5184" cy="0"/>
            </a:xfrm>
            <a:prstGeom prst="line">
              <a:avLst/>
            </a:prstGeom>
            <a:noFill/>
            <a:ln w="1016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5888" name="Line 59"/>
            <p:cNvSpPr>
              <a:spLocks noChangeShapeType="1"/>
            </p:cNvSpPr>
            <p:nvPr/>
          </p:nvSpPr>
          <p:spPr bwMode="auto">
            <a:xfrm flipV="1">
              <a:off x="246" y="912"/>
              <a:ext cx="0" cy="2688"/>
            </a:xfrm>
            <a:prstGeom prst="line">
              <a:avLst/>
            </a:prstGeom>
            <a:noFill/>
            <a:ln w="1016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p>
          </p:txBody>
        </p:sp>
      </p:grpSp>
      <p:grpSp>
        <p:nvGrpSpPr>
          <p:cNvPr id="7" name="Group 108"/>
          <p:cNvGrpSpPr>
            <a:grpSpLocks/>
          </p:cNvGrpSpPr>
          <p:nvPr/>
        </p:nvGrpSpPr>
        <p:grpSpPr bwMode="auto">
          <a:xfrm>
            <a:off x="533400" y="1828800"/>
            <a:ext cx="3886200" cy="3886200"/>
            <a:chOff x="336" y="1152"/>
            <a:chExt cx="2448" cy="2448"/>
          </a:xfrm>
        </p:grpSpPr>
        <p:grpSp>
          <p:nvGrpSpPr>
            <p:cNvPr id="35853" name="Group 61"/>
            <p:cNvGrpSpPr>
              <a:grpSpLocks/>
            </p:cNvGrpSpPr>
            <p:nvPr/>
          </p:nvGrpSpPr>
          <p:grpSpPr bwMode="auto">
            <a:xfrm>
              <a:off x="2587" y="2736"/>
              <a:ext cx="197" cy="192"/>
              <a:chOff x="3216" y="1920"/>
              <a:chExt cx="197" cy="192"/>
            </a:xfrm>
          </p:grpSpPr>
          <p:sp>
            <p:nvSpPr>
              <p:cNvPr id="35885" name="Oval 62"/>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5886" name="Text Box 63"/>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A</a:t>
                </a:r>
              </a:p>
            </p:txBody>
          </p:sp>
        </p:grpSp>
        <p:sp>
          <p:nvSpPr>
            <p:cNvPr id="35854" name="Oval 64"/>
            <p:cNvSpPr>
              <a:spLocks noChangeArrowheads="1"/>
            </p:cNvSpPr>
            <p:nvPr/>
          </p:nvSpPr>
          <p:spPr bwMode="auto">
            <a:xfrm>
              <a:off x="2448" y="2784"/>
              <a:ext cx="96" cy="96"/>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35855" name="Group 65"/>
            <p:cNvGrpSpPr>
              <a:grpSpLocks/>
            </p:cNvGrpSpPr>
            <p:nvPr/>
          </p:nvGrpSpPr>
          <p:grpSpPr bwMode="auto">
            <a:xfrm>
              <a:off x="1584" y="2064"/>
              <a:ext cx="197" cy="192"/>
              <a:chOff x="4075" y="2592"/>
              <a:chExt cx="197" cy="192"/>
            </a:xfrm>
          </p:grpSpPr>
          <p:sp>
            <p:nvSpPr>
              <p:cNvPr id="35883" name="Oval 66"/>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5884" name="Text Box 67"/>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D</a:t>
                </a:r>
              </a:p>
            </p:txBody>
          </p:sp>
        </p:grpSp>
        <p:grpSp>
          <p:nvGrpSpPr>
            <p:cNvPr id="35856" name="Group 68"/>
            <p:cNvGrpSpPr>
              <a:grpSpLocks/>
            </p:cNvGrpSpPr>
            <p:nvPr/>
          </p:nvGrpSpPr>
          <p:grpSpPr bwMode="auto">
            <a:xfrm>
              <a:off x="336" y="2244"/>
              <a:ext cx="203" cy="192"/>
              <a:chOff x="3312" y="2736"/>
              <a:chExt cx="203" cy="192"/>
            </a:xfrm>
          </p:grpSpPr>
          <p:sp>
            <p:nvSpPr>
              <p:cNvPr id="35881" name="Oval 69"/>
              <p:cNvSpPr>
                <a:spLocks noChangeArrowheads="1"/>
              </p:cNvSpPr>
              <p:nvPr/>
            </p:nvSpPr>
            <p:spPr bwMode="auto">
              <a:xfrm>
                <a:off x="3312" y="2736"/>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5882" name="Text Box 70"/>
              <p:cNvSpPr txBox="1">
                <a:spLocks noChangeArrowheads="1"/>
              </p:cNvSpPr>
              <p:nvPr/>
            </p:nvSpPr>
            <p:spPr bwMode="auto">
              <a:xfrm>
                <a:off x="3312" y="2736"/>
                <a:ext cx="20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G</a:t>
                </a:r>
              </a:p>
            </p:txBody>
          </p:sp>
        </p:grpSp>
        <p:grpSp>
          <p:nvGrpSpPr>
            <p:cNvPr id="35857" name="Group 71"/>
            <p:cNvGrpSpPr>
              <a:grpSpLocks/>
            </p:cNvGrpSpPr>
            <p:nvPr/>
          </p:nvGrpSpPr>
          <p:grpSpPr bwMode="auto">
            <a:xfrm>
              <a:off x="912" y="2064"/>
              <a:ext cx="197" cy="192"/>
              <a:chOff x="4075" y="2592"/>
              <a:chExt cx="197" cy="192"/>
            </a:xfrm>
          </p:grpSpPr>
          <p:sp>
            <p:nvSpPr>
              <p:cNvPr id="35879" name="Oval 72"/>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5880" name="Text Box 73"/>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D</a:t>
                </a:r>
              </a:p>
            </p:txBody>
          </p:sp>
        </p:grpSp>
        <p:grpSp>
          <p:nvGrpSpPr>
            <p:cNvPr id="35858" name="Group 74"/>
            <p:cNvGrpSpPr>
              <a:grpSpLocks/>
            </p:cNvGrpSpPr>
            <p:nvPr/>
          </p:nvGrpSpPr>
          <p:grpSpPr bwMode="auto">
            <a:xfrm>
              <a:off x="1584" y="2640"/>
              <a:ext cx="197" cy="192"/>
              <a:chOff x="4075" y="2592"/>
              <a:chExt cx="197" cy="192"/>
            </a:xfrm>
          </p:grpSpPr>
          <p:sp>
            <p:nvSpPr>
              <p:cNvPr id="35877" name="Oval 75"/>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5878" name="Text Box 76"/>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D</a:t>
                </a:r>
              </a:p>
            </p:txBody>
          </p:sp>
        </p:grpSp>
        <p:grpSp>
          <p:nvGrpSpPr>
            <p:cNvPr id="35859" name="Group 77"/>
            <p:cNvGrpSpPr>
              <a:grpSpLocks/>
            </p:cNvGrpSpPr>
            <p:nvPr/>
          </p:nvGrpSpPr>
          <p:grpSpPr bwMode="auto">
            <a:xfrm>
              <a:off x="907" y="2544"/>
              <a:ext cx="197" cy="192"/>
              <a:chOff x="3216" y="1920"/>
              <a:chExt cx="197" cy="192"/>
            </a:xfrm>
          </p:grpSpPr>
          <p:sp>
            <p:nvSpPr>
              <p:cNvPr id="35875" name="Oval 78"/>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5876" name="Text Box 79"/>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A</a:t>
                </a:r>
              </a:p>
            </p:txBody>
          </p:sp>
        </p:grpSp>
        <p:grpSp>
          <p:nvGrpSpPr>
            <p:cNvPr id="35860" name="Group 80"/>
            <p:cNvGrpSpPr>
              <a:grpSpLocks/>
            </p:cNvGrpSpPr>
            <p:nvPr/>
          </p:nvGrpSpPr>
          <p:grpSpPr bwMode="auto">
            <a:xfrm>
              <a:off x="912" y="1440"/>
              <a:ext cx="197" cy="192"/>
              <a:chOff x="3216" y="1920"/>
              <a:chExt cx="197" cy="192"/>
            </a:xfrm>
          </p:grpSpPr>
          <p:sp>
            <p:nvSpPr>
              <p:cNvPr id="35873" name="Oval 81"/>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5874" name="Text Box 82"/>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A</a:t>
                </a:r>
              </a:p>
            </p:txBody>
          </p:sp>
        </p:grpSp>
        <p:grpSp>
          <p:nvGrpSpPr>
            <p:cNvPr id="35861" name="Group 85"/>
            <p:cNvGrpSpPr>
              <a:grpSpLocks/>
            </p:cNvGrpSpPr>
            <p:nvPr/>
          </p:nvGrpSpPr>
          <p:grpSpPr bwMode="auto">
            <a:xfrm>
              <a:off x="912" y="1728"/>
              <a:ext cx="197" cy="192"/>
              <a:chOff x="4075" y="2592"/>
              <a:chExt cx="197" cy="192"/>
            </a:xfrm>
          </p:grpSpPr>
          <p:sp>
            <p:nvSpPr>
              <p:cNvPr id="35871" name="Oval 86"/>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5872" name="Text Box 87"/>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D</a:t>
                </a:r>
              </a:p>
            </p:txBody>
          </p:sp>
        </p:grpSp>
        <p:grpSp>
          <p:nvGrpSpPr>
            <p:cNvPr id="35862" name="Group 88"/>
            <p:cNvGrpSpPr>
              <a:grpSpLocks/>
            </p:cNvGrpSpPr>
            <p:nvPr/>
          </p:nvGrpSpPr>
          <p:grpSpPr bwMode="auto">
            <a:xfrm>
              <a:off x="1296" y="2208"/>
              <a:ext cx="197" cy="192"/>
              <a:chOff x="3216" y="1920"/>
              <a:chExt cx="197" cy="192"/>
            </a:xfrm>
          </p:grpSpPr>
          <p:sp>
            <p:nvSpPr>
              <p:cNvPr id="35869" name="Oval 89"/>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5870" name="Text Box 90"/>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A</a:t>
                </a:r>
              </a:p>
            </p:txBody>
          </p:sp>
        </p:grpSp>
        <p:grpSp>
          <p:nvGrpSpPr>
            <p:cNvPr id="35863" name="Group 91"/>
            <p:cNvGrpSpPr>
              <a:grpSpLocks/>
            </p:cNvGrpSpPr>
            <p:nvPr/>
          </p:nvGrpSpPr>
          <p:grpSpPr bwMode="auto">
            <a:xfrm>
              <a:off x="1728" y="3360"/>
              <a:ext cx="240" cy="240"/>
              <a:chOff x="2064" y="2304"/>
              <a:chExt cx="240" cy="240"/>
            </a:xfrm>
          </p:grpSpPr>
          <p:sp>
            <p:nvSpPr>
              <p:cNvPr id="35867" name="Oval 92"/>
              <p:cNvSpPr>
                <a:spLocks noChangeArrowheads="1"/>
              </p:cNvSpPr>
              <p:nvPr/>
            </p:nvSpPr>
            <p:spPr bwMode="auto">
              <a:xfrm>
                <a:off x="2064" y="2304"/>
                <a:ext cx="240" cy="240"/>
              </a:xfrm>
              <a:prstGeom prst="ellipse">
                <a:avLst/>
              </a:prstGeom>
              <a:noFill/>
              <a:ln w="222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5868" name="Text Box 93"/>
              <p:cNvSpPr txBox="1">
                <a:spLocks noChangeArrowheads="1"/>
              </p:cNvSpPr>
              <p:nvPr/>
            </p:nvSpPr>
            <p:spPr bwMode="auto">
              <a:xfrm>
                <a:off x="2085" y="231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0099"/>
                    </a:solidFill>
                    <a:latin typeface="Arial" panose="020B0604020202020204" pitchFamily="34" charset="0"/>
                  </a:rPr>
                  <a:t>T</a:t>
                </a:r>
              </a:p>
            </p:txBody>
          </p:sp>
        </p:grpSp>
        <p:grpSp>
          <p:nvGrpSpPr>
            <p:cNvPr id="35864" name="Group 94"/>
            <p:cNvGrpSpPr>
              <a:grpSpLocks/>
            </p:cNvGrpSpPr>
            <p:nvPr/>
          </p:nvGrpSpPr>
          <p:grpSpPr bwMode="auto">
            <a:xfrm>
              <a:off x="864" y="1152"/>
              <a:ext cx="240" cy="240"/>
              <a:chOff x="4608" y="3264"/>
              <a:chExt cx="240" cy="240"/>
            </a:xfrm>
          </p:grpSpPr>
          <p:sp>
            <p:nvSpPr>
              <p:cNvPr id="35865" name="Oval 95"/>
              <p:cNvSpPr>
                <a:spLocks noChangeArrowheads="1"/>
              </p:cNvSpPr>
              <p:nvPr/>
            </p:nvSpPr>
            <p:spPr bwMode="auto">
              <a:xfrm>
                <a:off x="4608" y="3264"/>
                <a:ext cx="240" cy="240"/>
              </a:xfrm>
              <a:prstGeom prst="ellipse">
                <a:avLst/>
              </a:prstGeom>
              <a:noFill/>
              <a:ln w="222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5866" name="Text Box 96"/>
              <p:cNvSpPr txBox="1">
                <a:spLocks noChangeArrowheads="1"/>
              </p:cNvSpPr>
              <p:nvPr/>
            </p:nvSpPr>
            <p:spPr bwMode="auto">
              <a:xfrm>
                <a:off x="4632" y="327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8000"/>
                    </a:solidFill>
                    <a:latin typeface="Arial" panose="020B0604020202020204" pitchFamily="34" charset="0"/>
                  </a:rPr>
                  <a:t>L</a:t>
                </a:r>
              </a:p>
            </p:txBody>
          </p:sp>
        </p:grpSp>
      </p:grpSp>
      <p:sp>
        <p:nvSpPr>
          <p:cNvPr id="35849" name="AutoShape 98"/>
          <p:cNvSpPr>
            <a:spLocks/>
          </p:cNvSpPr>
          <p:nvPr/>
        </p:nvSpPr>
        <p:spPr bwMode="auto">
          <a:xfrm rot="-427501">
            <a:off x="914400" y="990600"/>
            <a:ext cx="2514600" cy="76200"/>
          </a:xfrm>
          <a:prstGeom prst="leftBrace">
            <a:avLst>
              <a:gd name="adj1" fmla="val 8333"/>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19" name="Group 103"/>
          <p:cNvGrpSpPr>
            <a:grpSpLocks/>
          </p:cNvGrpSpPr>
          <p:nvPr/>
        </p:nvGrpSpPr>
        <p:grpSpPr bwMode="auto">
          <a:xfrm>
            <a:off x="1295400" y="1143000"/>
            <a:ext cx="1905000" cy="600075"/>
            <a:chOff x="456" y="720"/>
            <a:chExt cx="1200" cy="378"/>
          </a:xfrm>
        </p:grpSpPr>
        <p:sp>
          <p:nvSpPr>
            <p:cNvPr id="35851" name="AutoShape 100"/>
            <p:cNvSpPr>
              <a:spLocks/>
            </p:cNvSpPr>
            <p:nvPr/>
          </p:nvSpPr>
          <p:spPr bwMode="auto">
            <a:xfrm rot="5400000">
              <a:off x="984" y="426"/>
              <a:ext cx="144" cy="1200"/>
            </a:xfrm>
            <a:prstGeom prst="leftBrace">
              <a:avLst>
                <a:gd name="adj1" fmla="val 69444"/>
                <a:gd name="adj2" fmla="val 50000"/>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5852" name="Text Box 101"/>
            <p:cNvSpPr txBox="1">
              <a:spLocks noChangeArrowheads="1"/>
            </p:cNvSpPr>
            <p:nvPr/>
          </p:nvSpPr>
          <p:spPr bwMode="auto">
            <a:xfrm>
              <a:off x="822" y="720"/>
              <a:ext cx="46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25 yds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16"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Freeform 97"/>
          <p:cNvSpPr>
            <a:spLocks/>
          </p:cNvSpPr>
          <p:nvPr/>
        </p:nvSpPr>
        <p:spPr bwMode="auto">
          <a:xfrm>
            <a:off x="385763" y="1322388"/>
            <a:ext cx="7127875" cy="2136775"/>
          </a:xfrm>
          <a:custGeom>
            <a:avLst/>
            <a:gdLst>
              <a:gd name="T0" fmla="*/ 2147483646 w 4490"/>
              <a:gd name="T1" fmla="*/ 2147483646 h 1346"/>
              <a:gd name="T2" fmla="*/ 2147483646 w 4490"/>
              <a:gd name="T3" fmla="*/ 2147483646 h 1346"/>
              <a:gd name="T4" fmla="*/ 2147483646 w 4490"/>
              <a:gd name="T5" fmla="*/ 2147483646 h 1346"/>
              <a:gd name="T6" fmla="*/ 0 w 4490"/>
              <a:gd name="T7" fmla="*/ 2147483646 h 1346"/>
              <a:gd name="T8" fmla="*/ 2147483646 w 4490"/>
              <a:gd name="T9" fmla="*/ 2147483646 h 1346"/>
              <a:gd name="T10" fmla="*/ 2147483646 w 4490"/>
              <a:gd name="T11" fmla="*/ 2147483646 h 1346"/>
              <a:gd name="T12" fmla="*/ 2147483646 w 4490"/>
              <a:gd name="T13" fmla="*/ 2147483646 h 1346"/>
              <a:gd name="T14" fmla="*/ 2147483646 w 4490"/>
              <a:gd name="T15" fmla="*/ 2147483646 h 1346"/>
              <a:gd name="T16" fmla="*/ 2147483646 w 4490"/>
              <a:gd name="T17" fmla="*/ 2147483646 h 1346"/>
              <a:gd name="T18" fmla="*/ 2147483646 w 4490"/>
              <a:gd name="T19" fmla="*/ 2147483646 h 1346"/>
              <a:gd name="T20" fmla="*/ 2147483646 w 4490"/>
              <a:gd name="T21" fmla="*/ 0 h 1346"/>
              <a:gd name="T22" fmla="*/ 2147483646 w 4490"/>
              <a:gd name="T23" fmla="*/ 2147483646 h 1346"/>
              <a:gd name="T24" fmla="*/ 2147483646 w 4490"/>
              <a:gd name="T25" fmla="*/ 2147483646 h 1346"/>
              <a:gd name="T26" fmla="*/ 2147483646 w 4490"/>
              <a:gd name="T27" fmla="*/ 2147483646 h 1346"/>
              <a:gd name="T28" fmla="*/ 2147483646 w 4490"/>
              <a:gd name="T29" fmla="*/ 2147483646 h 1346"/>
              <a:gd name="T30" fmla="*/ 2147483646 w 4490"/>
              <a:gd name="T31" fmla="*/ 2147483646 h 1346"/>
              <a:gd name="T32" fmla="*/ 2147483646 w 4490"/>
              <a:gd name="T33" fmla="*/ 2147483646 h 1346"/>
              <a:gd name="T34" fmla="*/ 2147483646 w 4490"/>
              <a:gd name="T35" fmla="*/ 2147483646 h 1346"/>
              <a:gd name="T36" fmla="*/ 2147483646 w 4490"/>
              <a:gd name="T37" fmla="*/ 2147483646 h 1346"/>
              <a:gd name="T38" fmla="*/ 2147483646 w 4490"/>
              <a:gd name="T39" fmla="*/ 2147483646 h 1346"/>
              <a:gd name="T40" fmla="*/ 2147483646 w 4490"/>
              <a:gd name="T41" fmla="*/ 2147483646 h 1346"/>
              <a:gd name="T42" fmla="*/ 2147483646 w 4490"/>
              <a:gd name="T43" fmla="*/ 2147483646 h 1346"/>
              <a:gd name="T44" fmla="*/ 2147483646 w 4490"/>
              <a:gd name="T45" fmla="*/ 2147483646 h 1346"/>
              <a:gd name="T46" fmla="*/ 2147483646 w 4490"/>
              <a:gd name="T47" fmla="*/ 2147483646 h 1346"/>
              <a:gd name="T48" fmla="*/ 2147483646 w 4490"/>
              <a:gd name="T49" fmla="*/ 2147483646 h 1346"/>
              <a:gd name="T50" fmla="*/ 2147483646 w 4490"/>
              <a:gd name="T51" fmla="*/ 2147483646 h 1346"/>
              <a:gd name="T52" fmla="*/ 2147483646 w 4490"/>
              <a:gd name="T53" fmla="*/ 2147483646 h 1346"/>
              <a:gd name="T54" fmla="*/ 2147483646 w 4490"/>
              <a:gd name="T55" fmla="*/ 2147483646 h 1346"/>
              <a:gd name="T56" fmla="*/ 2147483646 w 4490"/>
              <a:gd name="T57" fmla="*/ 2147483646 h 1346"/>
              <a:gd name="T58" fmla="*/ 2147483646 w 4490"/>
              <a:gd name="T59" fmla="*/ 2147483646 h 1346"/>
              <a:gd name="T60" fmla="*/ 2147483646 w 4490"/>
              <a:gd name="T61" fmla="*/ 2147483646 h 1346"/>
              <a:gd name="T62" fmla="*/ 2147483646 w 4490"/>
              <a:gd name="T63" fmla="*/ 2147483646 h 1346"/>
              <a:gd name="T64" fmla="*/ 2147483646 w 4490"/>
              <a:gd name="T65" fmla="*/ 2147483646 h 1346"/>
              <a:gd name="T66" fmla="*/ 2147483646 w 4490"/>
              <a:gd name="T67" fmla="*/ 2147483646 h 1346"/>
              <a:gd name="T68" fmla="*/ 2147483646 w 4490"/>
              <a:gd name="T69" fmla="*/ 2147483646 h 1346"/>
              <a:gd name="T70" fmla="*/ 2147483646 w 4490"/>
              <a:gd name="T71" fmla="*/ 2147483646 h 1346"/>
              <a:gd name="T72" fmla="*/ 2147483646 w 4490"/>
              <a:gd name="T73" fmla="*/ 2147483646 h 1346"/>
              <a:gd name="T74" fmla="*/ 2147483646 w 4490"/>
              <a:gd name="T75" fmla="*/ 2147483646 h 1346"/>
              <a:gd name="T76" fmla="*/ 2147483646 w 4490"/>
              <a:gd name="T77" fmla="*/ 2147483646 h 1346"/>
              <a:gd name="T78" fmla="*/ 2147483646 w 4490"/>
              <a:gd name="T79" fmla="*/ 2147483646 h 1346"/>
              <a:gd name="T80" fmla="*/ 2147483646 w 4490"/>
              <a:gd name="T81" fmla="*/ 2147483646 h 1346"/>
              <a:gd name="T82" fmla="*/ 2147483646 w 4490"/>
              <a:gd name="T83" fmla="*/ 2147483646 h 1346"/>
              <a:gd name="T84" fmla="*/ 2147483646 w 4490"/>
              <a:gd name="T85" fmla="*/ 2147483646 h 1346"/>
              <a:gd name="T86" fmla="*/ 2147483646 w 4490"/>
              <a:gd name="T87" fmla="*/ 2147483646 h 1346"/>
              <a:gd name="T88" fmla="*/ 2147483646 w 4490"/>
              <a:gd name="T89" fmla="*/ 2147483646 h 1346"/>
              <a:gd name="T90" fmla="*/ 2147483646 w 4490"/>
              <a:gd name="T91" fmla="*/ 2147483646 h 1346"/>
              <a:gd name="T92" fmla="*/ 2147483646 w 4490"/>
              <a:gd name="T93" fmla="*/ 2147483646 h 1346"/>
              <a:gd name="T94" fmla="*/ 2147483646 w 4490"/>
              <a:gd name="T95" fmla="*/ 2147483646 h 1346"/>
              <a:gd name="T96" fmla="*/ 2147483646 w 4490"/>
              <a:gd name="T97" fmla="*/ 2147483646 h 1346"/>
              <a:gd name="T98" fmla="*/ 2147483646 w 4490"/>
              <a:gd name="T99" fmla="*/ 2147483646 h 1346"/>
              <a:gd name="T100" fmla="*/ 2147483646 w 4490"/>
              <a:gd name="T101" fmla="*/ 2147483646 h 1346"/>
              <a:gd name="T102" fmla="*/ 2147483646 w 4490"/>
              <a:gd name="T103" fmla="*/ 2147483646 h 1346"/>
              <a:gd name="T104" fmla="*/ 2147483646 w 4490"/>
              <a:gd name="T105" fmla="*/ 2147483646 h 1346"/>
              <a:gd name="T106" fmla="*/ 2147483646 w 4490"/>
              <a:gd name="T107" fmla="*/ 2147483646 h 1346"/>
              <a:gd name="T108" fmla="*/ 2147483646 w 4490"/>
              <a:gd name="T109" fmla="*/ 2147483646 h 134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490"/>
              <a:gd name="T166" fmla="*/ 0 h 1346"/>
              <a:gd name="T167" fmla="*/ 4490 w 4490"/>
              <a:gd name="T168" fmla="*/ 1346 h 134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490" h="1346">
                <a:moveTo>
                  <a:pt x="28" y="1159"/>
                </a:moveTo>
                <a:cubicBezTo>
                  <a:pt x="32" y="1098"/>
                  <a:pt x="38" y="1056"/>
                  <a:pt x="48" y="999"/>
                </a:cubicBezTo>
                <a:cubicBezTo>
                  <a:pt x="45" y="872"/>
                  <a:pt x="62" y="806"/>
                  <a:pt x="28" y="708"/>
                </a:cubicBezTo>
                <a:cubicBezTo>
                  <a:pt x="21" y="659"/>
                  <a:pt x="12" y="610"/>
                  <a:pt x="0" y="562"/>
                </a:cubicBezTo>
                <a:cubicBezTo>
                  <a:pt x="2" y="513"/>
                  <a:pt x="2" y="464"/>
                  <a:pt x="7" y="416"/>
                </a:cubicBezTo>
                <a:cubicBezTo>
                  <a:pt x="9" y="393"/>
                  <a:pt x="21" y="347"/>
                  <a:pt x="21" y="347"/>
                </a:cubicBezTo>
                <a:cubicBezTo>
                  <a:pt x="29" y="262"/>
                  <a:pt x="45" y="173"/>
                  <a:pt x="83" y="97"/>
                </a:cubicBezTo>
                <a:cubicBezTo>
                  <a:pt x="90" y="83"/>
                  <a:pt x="100" y="43"/>
                  <a:pt x="111" y="34"/>
                </a:cubicBezTo>
                <a:cubicBezTo>
                  <a:pt x="119" y="28"/>
                  <a:pt x="129" y="28"/>
                  <a:pt x="139" y="28"/>
                </a:cubicBezTo>
                <a:cubicBezTo>
                  <a:pt x="340" y="24"/>
                  <a:pt x="541" y="23"/>
                  <a:pt x="742" y="21"/>
                </a:cubicBezTo>
                <a:cubicBezTo>
                  <a:pt x="826" y="13"/>
                  <a:pt x="900" y="5"/>
                  <a:pt x="985" y="0"/>
                </a:cubicBezTo>
                <a:cubicBezTo>
                  <a:pt x="1278" y="4"/>
                  <a:pt x="1545" y="13"/>
                  <a:pt x="1832" y="34"/>
                </a:cubicBezTo>
                <a:cubicBezTo>
                  <a:pt x="2186" y="30"/>
                  <a:pt x="2520" y="13"/>
                  <a:pt x="2873" y="7"/>
                </a:cubicBezTo>
                <a:cubicBezTo>
                  <a:pt x="3200" y="12"/>
                  <a:pt x="3271" y="11"/>
                  <a:pt x="3504" y="34"/>
                </a:cubicBezTo>
                <a:cubicBezTo>
                  <a:pt x="3829" y="99"/>
                  <a:pt x="4102" y="86"/>
                  <a:pt x="4455" y="90"/>
                </a:cubicBezTo>
                <a:cubicBezTo>
                  <a:pt x="4467" y="192"/>
                  <a:pt x="4477" y="293"/>
                  <a:pt x="4490" y="395"/>
                </a:cubicBezTo>
                <a:cubicBezTo>
                  <a:pt x="4488" y="490"/>
                  <a:pt x="4487" y="585"/>
                  <a:pt x="4483" y="680"/>
                </a:cubicBezTo>
                <a:cubicBezTo>
                  <a:pt x="4482" y="709"/>
                  <a:pt x="4464" y="750"/>
                  <a:pt x="4455" y="777"/>
                </a:cubicBezTo>
                <a:cubicBezTo>
                  <a:pt x="4450" y="793"/>
                  <a:pt x="4427" y="819"/>
                  <a:pt x="4427" y="819"/>
                </a:cubicBezTo>
                <a:cubicBezTo>
                  <a:pt x="4418" y="848"/>
                  <a:pt x="4404" y="858"/>
                  <a:pt x="4386" y="881"/>
                </a:cubicBezTo>
                <a:cubicBezTo>
                  <a:pt x="4320" y="966"/>
                  <a:pt x="4401" y="881"/>
                  <a:pt x="4316" y="964"/>
                </a:cubicBezTo>
                <a:cubicBezTo>
                  <a:pt x="4304" y="976"/>
                  <a:pt x="4287" y="980"/>
                  <a:pt x="4275" y="992"/>
                </a:cubicBezTo>
                <a:cubicBezTo>
                  <a:pt x="4257" y="1010"/>
                  <a:pt x="4238" y="1032"/>
                  <a:pt x="4212" y="1041"/>
                </a:cubicBezTo>
                <a:cubicBezTo>
                  <a:pt x="4195" y="1047"/>
                  <a:pt x="4179" y="1052"/>
                  <a:pt x="4164" y="1062"/>
                </a:cubicBezTo>
                <a:cubicBezTo>
                  <a:pt x="4099" y="1107"/>
                  <a:pt x="4033" y="1164"/>
                  <a:pt x="3962" y="1200"/>
                </a:cubicBezTo>
                <a:cubicBezTo>
                  <a:pt x="3922" y="1242"/>
                  <a:pt x="3864" y="1276"/>
                  <a:pt x="3810" y="1298"/>
                </a:cubicBezTo>
                <a:cubicBezTo>
                  <a:pt x="3793" y="1305"/>
                  <a:pt x="3779" y="1320"/>
                  <a:pt x="3761" y="1325"/>
                </a:cubicBezTo>
                <a:cubicBezTo>
                  <a:pt x="3711" y="1339"/>
                  <a:pt x="3647" y="1342"/>
                  <a:pt x="3595" y="1346"/>
                </a:cubicBezTo>
                <a:cubicBezTo>
                  <a:pt x="3445" y="1342"/>
                  <a:pt x="3369" y="1339"/>
                  <a:pt x="3241" y="1325"/>
                </a:cubicBezTo>
                <a:cubicBezTo>
                  <a:pt x="3150" y="1302"/>
                  <a:pt x="3061" y="1279"/>
                  <a:pt x="2970" y="1256"/>
                </a:cubicBezTo>
                <a:cubicBezTo>
                  <a:pt x="2888" y="1235"/>
                  <a:pt x="2812" y="1205"/>
                  <a:pt x="2727" y="1193"/>
                </a:cubicBezTo>
                <a:cubicBezTo>
                  <a:pt x="2666" y="1173"/>
                  <a:pt x="2603" y="1154"/>
                  <a:pt x="2540" y="1145"/>
                </a:cubicBezTo>
                <a:cubicBezTo>
                  <a:pt x="2517" y="1133"/>
                  <a:pt x="2514" y="1130"/>
                  <a:pt x="2491" y="1124"/>
                </a:cubicBezTo>
                <a:cubicBezTo>
                  <a:pt x="2473" y="1119"/>
                  <a:pt x="2436" y="1110"/>
                  <a:pt x="2436" y="1110"/>
                </a:cubicBezTo>
                <a:cubicBezTo>
                  <a:pt x="2380" y="1073"/>
                  <a:pt x="2298" y="1063"/>
                  <a:pt x="2234" y="1041"/>
                </a:cubicBezTo>
                <a:cubicBezTo>
                  <a:pt x="2200" y="1029"/>
                  <a:pt x="2177" y="1003"/>
                  <a:pt x="2144" y="992"/>
                </a:cubicBezTo>
                <a:cubicBezTo>
                  <a:pt x="2095" y="954"/>
                  <a:pt x="2035" y="920"/>
                  <a:pt x="1978" y="895"/>
                </a:cubicBezTo>
                <a:cubicBezTo>
                  <a:pt x="1965" y="889"/>
                  <a:pt x="1948" y="889"/>
                  <a:pt x="1936" y="881"/>
                </a:cubicBezTo>
                <a:cubicBezTo>
                  <a:pt x="1895" y="854"/>
                  <a:pt x="1851" y="821"/>
                  <a:pt x="1804" y="805"/>
                </a:cubicBezTo>
                <a:cubicBezTo>
                  <a:pt x="1779" y="780"/>
                  <a:pt x="1752" y="769"/>
                  <a:pt x="1721" y="749"/>
                </a:cubicBezTo>
                <a:cubicBezTo>
                  <a:pt x="1672" y="717"/>
                  <a:pt x="1624" y="685"/>
                  <a:pt x="1568" y="666"/>
                </a:cubicBezTo>
                <a:cubicBezTo>
                  <a:pt x="1525" y="652"/>
                  <a:pt x="1515" y="625"/>
                  <a:pt x="1464" y="610"/>
                </a:cubicBezTo>
                <a:cubicBezTo>
                  <a:pt x="1441" y="604"/>
                  <a:pt x="1423" y="590"/>
                  <a:pt x="1402" y="583"/>
                </a:cubicBezTo>
                <a:cubicBezTo>
                  <a:pt x="1379" y="575"/>
                  <a:pt x="1355" y="574"/>
                  <a:pt x="1332" y="569"/>
                </a:cubicBezTo>
                <a:cubicBezTo>
                  <a:pt x="1309" y="564"/>
                  <a:pt x="1263" y="555"/>
                  <a:pt x="1263" y="555"/>
                </a:cubicBezTo>
                <a:cubicBezTo>
                  <a:pt x="1073" y="560"/>
                  <a:pt x="1035" y="563"/>
                  <a:pt x="895" y="583"/>
                </a:cubicBezTo>
                <a:cubicBezTo>
                  <a:pt x="845" y="600"/>
                  <a:pt x="800" y="630"/>
                  <a:pt x="749" y="645"/>
                </a:cubicBezTo>
                <a:cubicBezTo>
                  <a:pt x="676" y="666"/>
                  <a:pt x="602" y="689"/>
                  <a:pt x="534" y="722"/>
                </a:cubicBezTo>
                <a:cubicBezTo>
                  <a:pt x="514" y="732"/>
                  <a:pt x="513" y="724"/>
                  <a:pt x="493" y="735"/>
                </a:cubicBezTo>
                <a:cubicBezTo>
                  <a:pt x="450" y="759"/>
                  <a:pt x="428" y="793"/>
                  <a:pt x="395" y="826"/>
                </a:cubicBezTo>
                <a:cubicBezTo>
                  <a:pt x="361" y="860"/>
                  <a:pt x="322" y="887"/>
                  <a:pt x="284" y="916"/>
                </a:cubicBezTo>
                <a:cubicBezTo>
                  <a:pt x="267" y="943"/>
                  <a:pt x="250" y="939"/>
                  <a:pt x="229" y="964"/>
                </a:cubicBezTo>
                <a:cubicBezTo>
                  <a:pt x="206" y="991"/>
                  <a:pt x="189" y="1021"/>
                  <a:pt x="160" y="1041"/>
                </a:cubicBezTo>
                <a:cubicBezTo>
                  <a:pt x="139" y="1072"/>
                  <a:pt x="119" y="1098"/>
                  <a:pt x="83" y="1110"/>
                </a:cubicBezTo>
                <a:cubicBezTo>
                  <a:pt x="65" y="1128"/>
                  <a:pt x="46" y="1141"/>
                  <a:pt x="28" y="1159"/>
                </a:cubicBezTo>
                <a:close/>
              </a:path>
            </a:pathLst>
          </a:custGeom>
          <a:solidFill>
            <a:schemeClr val="accent1"/>
          </a:solidFill>
          <a:ln w="9525">
            <a:solidFill>
              <a:schemeClr val="tx1"/>
            </a:solidFill>
            <a:round/>
            <a:headEnd/>
            <a:tailEnd/>
          </a:ln>
        </p:spPr>
        <p:txBody>
          <a:bodyPr/>
          <a:lstStyle/>
          <a:p>
            <a:endParaRPr lang="en-US" dirty="0"/>
          </a:p>
        </p:txBody>
      </p:sp>
      <p:sp>
        <p:nvSpPr>
          <p:cNvPr id="37891" name="Freeform 98"/>
          <p:cNvSpPr>
            <a:spLocks/>
          </p:cNvSpPr>
          <p:nvPr/>
        </p:nvSpPr>
        <p:spPr bwMode="auto">
          <a:xfrm rot="10800000">
            <a:off x="1620838" y="3852863"/>
            <a:ext cx="7127875" cy="2136775"/>
          </a:xfrm>
          <a:custGeom>
            <a:avLst/>
            <a:gdLst>
              <a:gd name="T0" fmla="*/ 2147483646 w 4490"/>
              <a:gd name="T1" fmla="*/ 2147483646 h 1346"/>
              <a:gd name="T2" fmla="*/ 2147483646 w 4490"/>
              <a:gd name="T3" fmla="*/ 2147483646 h 1346"/>
              <a:gd name="T4" fmla="*/ 2147483646 w 4490"/>
              <a:gd name="T5" fmla="*/ 2147483646 h 1346"/>
              <a:gd name="T6" fmla="*/ 0 w 4490"/>
              <a:gd name="T7" fmla="*/ 2147483646 h 1346"/>
              <a:gd name="T8" fmla="*/ 2147483646 w 4490"/>
              <a:gd name="T9" fmla="*/ 2147483646 h 1346"/>
              <a:gd name="T10" fmla="*/ 2147483646 w 4490"/>
              <a:gd name="T11" fmla="*/ 2147483646 h 1346"/>
              <a:gd name="T12" fmla="*/ 2147483646 w 4490"/>
              <a:gd name="T13" fmla="*/ 2147483646 h 1346"/>
              <a:gd name="T14" fmla="*/ 2147483646 w 4490"/>
              <a:gd name="T15" fmla="*/ 2147483646 h 1346"/>
              <a:gd name="T16" fmla="*/ 2147483646 w 4490"/>
              <a:gd name="T17" fmla="*/ 2147483646 h 1346"/>
              <a:gd name="T18" fmla="*/ 2147483646 w 4490"/>
              <a:gd name="T19" fmla="*/ 2147483646 h 1346"/>
              <a:gd name="T20" fmla="*/ 2147483646 w 4490"/>
              <a:gd name="T21" fmla="*/ 0 h 1346"/>
              <a:gd name="T22" fmla="*/ 2147483646 w 4490"/>
              <a:gd name="T23" fmla="*/ 2147483646 h 1346"/>
              <a:gd name="T24" fmla="*/ 2147483646 w 4490"/>
              <a:gd name="T25" fmla="*/ 2147483646 h 1346"/>
              <a:gd name="T26" fmla="*/ 2147483646 w 4490"/>
              <a:gd name="T27" fmla="*/ 2147483646 h 1346"/>
              <a:gd name="T28" fmla="*/ 2147483646 w 4490"/>
              <a:gd name="T29" fmla="*/ 2147483646 h 1346"/>
              <a:gd name="T30" fmla="*/ 2147483646 w 4490"/>
              <a:gd name="T31" fmla="*/ 2147483646 h 1346"/>
              <a:gd name="T32" fmla="*/ 2147483646 w 4490"/>
              <a:gd name="T33" fmla="*/ 2147483646 h 1346"/>
              <a:gd name="T34" fmla="*/ 2147483646 w 4490"/>
              <a:gd name="T35" fmla="*/ 2147483646 h 1346"/>
              <a:gd name="T36" fmla="*/ 2147483646 w 4490"/>
              <a:gd name="T37" fmla="*/ 2147483646 h 1346"/>
              <a:gd name="T38" fmla="*/ 2147483646 w 4490"/>
              <a:gd name="T39" fmla="*/ 2147483646 h 1346"/>
              <a:gd name="T40" fmla="*/ 2147483646 w 4490"/>
              <a:gd name="T41" fmla="*/ 2147483646 h 1346"/>
              <a:gd name="T42" fmla="*/ 2147483646 w 4490"/>
              <a:gd name="T43" fmla="*/ 2147483646 h 1346"/>
              <a:gd name="T44" fmla="*/ 2147483646 w 4490"/>
              <a:gd name="T45" fmla="*/ 2147483646 h 1346"/>
              <a:gd name="T46" fmla="*/ 2147483646 w 4490"/>
              <a:gd name="T47" fmla="*/ 2147483646 h 1346"/>
              <a:gd name="T48" fmla="*/ 2147483646 w 4490"/>
              <a:gd name="T49" fmla="*/ 2147483646 h 1346"/>
              <a:gd name="T50" fmla="*/ 2147483646 w 4490"/>
              <a:gd name="T51" fmla="*/ 2147483646 h 1346"/>
              <a:gd name="T52" fmla="*/ 2147483646 w 4490"/>
              <a:gd name="T53" fmla="*/ 2147483646 h 1346"/>
              <a:gd name="T54" fmla="*/ 2147483646 w 4490"/>
              <a:gd name="T55" fmla="*/ 2147483646 h 1346"/>
              <a:gd name="T56" fmla="*/ 2147483646 w 4490"/>
              <a:gd name="T57" fmla="*/ 2147483646 h 1346"/>
              <a:gd name="T58" fmla="*/ 2147483646 w 4490"/>
              <a:gd name="T59" fmla="*/ 2147483646 h 1346"/>
              <a:gd name="T60" fmla="*/ 2147483646 w 4490"/>
              <a:gd name="T61" fmla="*/ 2147483646 h 1346"/>
              <a:gd name="T62" fmla="*/ 2147483646 w 4490"/>
              <a:gd name="T63" fmla="*/ 2147483646 h 1346"/>
              <a:gd name="T64" fmla="*/ 2147483646 w 4490"/>
              <a:gd name="T65" fmla="*/ 2147483646 h 1346"/>
              <a:gd name="T66" fmla="*/ 2147483646 w 4490"/>
              <a:gd name="T67" fmla="*/ 2147483646 h 1346"/>
              <a:gd name="T68" fmla="*/ 2147483646 w 4490"/>
              <a:gd name="T69" fmla="*/ 2147483646 h 1346"/>
              <a:gd name="T70" fmla="*/ 2147483646 w 4490"/>
              <a:gd name="T71" fmla="*/ 2147483646 h 1346"/>
              <a:gd name="T72" fmla="*/ 2147483646 w 4490"/>
              <a:gd name="T73" fmla="*/ 2147483646 h 1346"/>
              <a:gd name="T74" fmla="*/ 2147483646 w 4490"/>
              <a:gd name="T75" fmla="*/ 2147483646 h 1346"/>
              <a:gd name="T76" fmla="*/ 2147483646 w 4490"/>
              <a:gd name="T77" fmla="*/ 2147483646 h 1346"/>
              <a:gd name="T78" fmla="*/ 2147483646 w 4490"/>
              <a:gd name="T79" fmla="*/ 2147483646 h 1346"/>
              <a:gd name="T80" fmla="*/ 2147483646 w 4490"/>
              <a:gd name="T81" fmla="*/ 2147483646 h 1346"/>
              <a:gd name="T82" fmla="*/ 2147483646 w 4490"/>
              <a:gd name="T83" fmla="*/ 2147483646 h 1346"/>
              <a:gd name="T84" fmla="*/ 2147483646 w 4490"/>
              <a:gd name="T85" fmla="*/ 2147483646 h 1346"/>
              <a:gd name="T86" fmla="*/ 2147483646 w 4490"/>
              <a:gd name="T87" fmla="*/ 2147483646 h 1346"/>
              <a:gd name="T88" fmla="*/ 2147483646 w 4490"/>
              <a:gd name="T89" fmla="*/ 2147483646 h 1346"/>
              <a:gd name="T90" fmla="*/ 2147483646 w 4490"/>
              <a:gd name="T91" fmla="*/ 2147483646 h 1346"/>
              <a:gd name="T92" fmla="*/ 2147483646 w 4490"/>
              <a:gd name="T93" fmla="*/ 2147483646 h 1346"/>
              <a:gd name="T94" fmla="*/ 2147483646 w 4490"/>
              <a:gd name="T95" fmla="*/ 2147483646 h 1346"/>
              <a:gd name="T96" fmla="*/ 2147483646 w 4490"/>
              <a:gd name="T97" fmla="*/ 2147483646 h 1346"/>
              <a:gd name="T98" fmla="*/ 2147483646 w 4490"/>
              <a:gd name="T99" fmla="*/ 2147483646 h 1346"/>
              <a:gd name="T100" fmla="*/ 2147483646 w 4490"/>
              <a:gd name="T101" fmla="*/ 2147483646 h 1346"/>
              <a:gd name="T102" fmla="*/ 2147483646 w 4490"/>
              <a:gd name="T103" fmla="*/ 2147483646 h 1346"/>
              <a:gd name="T104" fmla="*/ 2147483646 w 4490"/>
              <a:gd name="T105" fmla="*/ 2147483646 h 1346"/>
              <a:gd name="T106" fmla="*/ 2147483646 w 4490"/>
              <a:gd name="T107" fmla="*/ 2147483646 h 1346"/>
              <a:gd name="T108" fmla="*/ 2147483646 w 4490"/>
              <a:gd name="T109" fmla="*/ 2147483646 h 134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490"/>
              <a:gd name="T166" fmla="*/ 0 h 1346"/>
              <a:gd name="T167" fmla="*/ 4490 w 4490"/>
              <a:gd name="T168" fmla="*/ 1346 h 134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490" h="1346">
                <a:moveTo>
                  <a:pt x="28" y="1159"/>
                </a:moveTo>
                <a:cubicBezTo>
                  <a:pt x="32" y="1098"/>
                  <a:pt x="38" y="1056"/>
                  <a:pt x="48" y="999"/>
                </a:cubicBezTo>
                <a:cubicBezTo>
                  <a:pt x="45" y="872"/>
                  <a:pt x="62" y="806"/>
                  <a:pt x="28" y="708"/>
                </a:cubicBezTo>
                <a:cubicBezTo>
                  <a:pt x="21" y="659"/>
                  <a:pt x="12" y="610"/>
                  <a:pt x="0" y="562"/>
                </a:cubicBezTo>
                <a:cubicBezTo>
                  <a:pt x="2" y="513"/>
                  <a:pt x="2" y="464"/>
                  <a:pt x="7" y="416"/>
                </a:cubicBezTo>
                <a:cubicBezTo>
                  <a:pt x="9" y="393"/>
                  <a:pt x="21" y="347"/>
                  <a:pt x="21" y="347"/>
                </a:cubicBezTo>
                <a:cubicBezTo>
                  <a:pt x="29" y="262"/>
                  <a:pt x="45" y="173"/>
                  <a:pt x="83" y="97"/>
                </a:cubicBezTo>
                <a:cubicBezTo>
                  <a:pt x="90" y="83"/>
                  <a:pt x="100" y="43"/>
                  <a:pt x="111" y="34"/>
                </a:cubicBezTo>
                <a:cubicBezTo>
                  <a:pt x="119" y="28"/>
                  <a:pt x="129" y="28"/>
                  <a:pt x="139" y="28"/>
                </a:cubicBezTo>
                <a:cubicBezTo>
                  <a:pt x="340" y="24"/>
                  <a:pt x="541" y="23"/>
                  <a:pt x="742" y="21"/>
                </a:cubicBezTo>
                <a:cubicBezTo>
                  <a:pt x="826" y="13"/>
                  <a:pt x="900" y="5"/>
                  <a:pt x="985" y="0"/>
                </a:cubicBezTo>
                <a:cubicBezTo>
                  <a:pt x="1278" y="4"/>
                  <a:pt x="1545" y="13"/>
                  <a:pt x="1832" y="34"/>
                </a:cubicBezTo>
                <a:cubicBezTo>
                  <a:pt x="2186" y="30"/>
                  <a:pt x="2520" y="13"/>
                  <a:pt x="2873" y="7"/>
                </a:cubicBezTo>
                <a:cubicBezTo>
                  <a:pt x="3200" y="12"/>
                  <a:pt x="3271" y="11"/>
                  <a:pt x="3504" y="34"/>
                </a:cubicBezTo>
                <a:cubicBezTo>
                  <a:pt x="3829" y="99"/>
                  <a:pt x="4102" y="86"/>
                  <a:pt x="4455" y="90"/>
                </a:cubicBezTo>
                <a:cubicBezTo>
                  <a:pt x="4467" y="192"/>
                  <a:pt x="4477" y="293"/>
                  <a:pt x="4490" y="395"/>
                </a:cubicBezTo>
                <a:cubicBezTo>
                  <a:pt x="4488" y="490"/>
                  <a:pt x="4487" y="585"/>
                  <a:pt x="4483" y="680"/>
                </a:cubicBezTo>
                <a:cubicBezTo>
                  <a:pt x="4482" y="709"/>
                  <a:pt x="4464" y="750"/>
                  <a:pt x="4455" y="777"/>
                </a:cubicBezTo>
                <a:cubicBezTo>
                  <a:pt x="4450" y="793"/>
                  <a:pt x="4427" y="819"/>
                  <a:pt x="4427" y="819"/>
                </a:cubicBezTo>
                <a:cubicBezTo>
                  <a:pt x="4418" y="848"/>
                  <a:pt x="4404" y="858"/>
                  <a:pt x="4386" y="881"/>
                </a:cubicBezTo>
                <a:cubicBezTo>
                  <a:pt x="4320" y="966"/>
                  <a:pt x="4401" y="881"/>
                  <a:pt x="4316" y="964"/>
                </a:cubicBezTo>
                <a:cubicBezTo>
                  <a:pt x="4304" y="976"/>
                  <a:pt x="4287" y="980"/>
                  <a:pt x="4275" y="992"/>
                </a:cubicBezTo>
                <a:cubicBezTo>
                  <a:pt x="4257" y="1010"/>
                  <a:pt x="4238" y="1032"/>
                  <a:pt x="4212" y="1041"/>
                </a:cubicBezTo>
                <a:cubicBezTo>
                  <a:pt x="4195" y="1047"/>
                  <a:pt x="4179" y="1052"/>
                  <a:pt x="4164" y="1062"/>
                </a:cubicBezTo>
                <a:cubicBezTo>
                  <a:pt x="4099" y="1107"/>
                  <a:pt x="4033" y="1164"/>
                  <a:pt x="3962" y="1200"/>
                </a:cubicBezTo>
                <a:cubicBezTo>
                  <a:pt x="3922" y="1242"/>
                  <a:pt x="3864" y="1276"/>
                  <a:pt x="3810" y="1298"/>
                </a:cubicBezTo>
                <a:cubicBezTo>
                  <a:pt x="3793" y="1305"/>
                  <a:pt x="3779" y="1320"/>
                  <a:pt x="3761" y="1325"/>
                </a:cubicBezTo>
                <a:cubicBezTo>
                  <a:pt x="3711" y="1339"/>
                  <a:pt x="3647" y="1342"/>
                  <a:pt x="3595" y="1346"/>
                </a:cubicBezTo>
                <a:cubicBezTo>
                  <a:pt x="3445" y="1342"/>
                  <a:pt x="3369" y="1339"/>
                  <a:pt x="3241" y="1325"/>
                </a:cubicBezTo>
                <a:cubicBezTo>
                  <a:pt x="3150" y="1302"/>
                  <a:pt x="3061" y="1279"/>
                  <a:pt x="2970" y="1256"/>
                </a:cubicBezTo>
                <a:cubicBezTo>
                  <a:pt x="2888" y="1235"/>
                  <a:pt x="2812" y="1205"/>
                  <a:pt x="2727" y="1193"/>
                </a:cubicBezTo>
                <a:cubicBezTo>
                  <a:pt x="2666" y="1173"/>
                  <a:pt x="2603" y="1154"/>
                  <a:pt x="2540" y="1145"/>
                </a:cubicBezTo>
                <a:cubicBezTo>
                  <a:pt x="2517" y="1133"/>
                  <a:pt x="2514" y="1130"/>
                  <a:pt x="2491" y="1124"/>
                </a:cubicBezTo>
                <a:cubicBezTo>
                  <a:pt x="2473" y="1119"/>
                  <a:pt x="2436" y="1110"/>
                  <a:pt x="2436" y="1110"/>
                </a:cubicBezTo>
                <a:cubicBezTo>
                  <a:pt x="2380" y="1073"/>
                  <a:pt x="2298" y="1063"/>
                  <a:pt x="2234" y="1041"/>
                </a:cubicBezTo>
                <a:cubicBezTo>
                  <a:pt x="2200" y="1029"/>
                  <a:pt x="2177" y="1003"/>
                  <a:pt x="2144" y="992"/>
                </a:cubicBezTo>
                <a:cubicBezTo>
                  <a:pt x="2095" y="954"/>
                  <a:pt x="2035" y="920"/>
                  <a:pt x="1978" y="895"/>
                </a:cubicBezTo>
                <a:cubicBezTo>
                  <a:pt x="1965" y="889"/>
                  <a:pt x="1948" y="889"/>
                  <a:pt x="1936" y="881"/>
                </a:cubicBezTo>
                <a:cubicBezTo>
                  <a:pt x="1895" y="854"/>
                  <a:pt x="1851" y="821"/>
                  <a:pt x="1804" y="805"/>
                </a:cubicBezTo>
                <a:cubicBezTo>
                  <a:pt x="1779" y="780"/>
                  <a:pt x="1752" y="769"/>
                  <a:pt x="1721" y="749"/>
                </a:cubicBezTo>
                <a:cubicBezTo>
                  <a:pt x="1672" y="717"/>
                  <a:pt x="1624" y="685"/>
                  <a:pt x="1568" y="666"/>
                </a:cubicBezTo>
                <a:cubicBezTo>
                  <a:pt x="1525" y="652"/>
                  <a:pt x="1515" y="625"/>
                  <a:pt x="1464" y="610"/>
                </a:cubicBezTo>
                <a:cubicBezTo>
                  <a:pt x="1441" y="604"/>
                  <a:pt x="1423" y="590"/>
                  <a:pt x="1402" y="583"/>
                </a:cubicBezTo>
                <a:cubicBezTo>
                  <a:pt x="1379" y="575"/>
                  <a:pt x="1355" y="574"/>
                  <a:pt x="1332" y="569"/>
                </a:cubicBezTo>
                <a:cubicBezTo>
                  <a:pt x="1309" y="564"/>
                  <a:pt x="1263" y="555"/>
                  <a:pt x="1263" y="555"/>
                </a:cubicBezTo>
                <a:cubicBezTo>
                  <a:pt x="1073" y="560"/>
                  <a:pt x="1035" y="563"/>
                  <a:pt x="895" y="583"/>
                </a:cubicBezTo>
                <a:cubicBezTo>
                  <a:pt x="845" y="600"/>
                  <a:pt x="800" y="630"/>
                  <a:pt x="749" y="645"/>
                </a:cubicBezTo>
                <a:cubicBezTo>
                  <a:pt x="676" y="666"/>
                  <a:pt x="602" y="689"/>
                  <a:pt x="534" y="722"/>
                </a:cubicBezTo>
                <a:cubicBezTo>
                  <a:pt x="514" y="732"/>
                  <a:pt x="513" y="724"/>
                  <a:pt x="493" y="735"/>
                </a:cubicBezTo>
                <a:cubicBezTo>
                  <a:pt x="450" y="759"/>
                  <a:pt x="428" y="793"/>
                  <a:pt x="395" y="826"/>
                </a:cubicBezTo>
                <a:cubicBezTo>
                  <a:pt x="361" y="860"/>
                  <a:pt x="322" y="887"/>
                  <a:pt x="284" y="916"/>
                </a:cubicBezTo>
                <a:cubicBezTo>
                  <a:pt x="267" y="943"/>
                  <a:pt x="250" y="939"/>
                  <a:pt x="229" y="964"/>
                </a:cubicBezTo>
                <a:cubicBezTo>
                  <a:pt x="206" y="991"/>
                  <a:pt x="189" y="1021"/>
                  <a:pt x="160" y="1041"/>
                </a:cubicBezTo>
                <a:cubicBezTo>
                  <a:pt x="139" y="1072"/>
                  <a:pt x="119" y="1098"/>
                  <a:pt x="83" y="1110"/>
                </a:cubicBezTo>
                <a:cubicBezTo>
                  <a:pt x="65" y="1128"/>
                  <a:pt x="46" y="1141"/>
                  <a:pt x="28" y="1159"/>
                </a:cubicBezTo>
                <a:close/>
              </a:path>
            </a:pathLst>
          </a:custGeom>
          <a:solidFill>
            <a:schemeClr val="accent1"/>
          </a:solidFill>
          <a:ln w="9525">
            <a:solidFill>
              <a:schemeClr val="tx1"/>
            </a:solidFill>
            <a:round/>
            <a:headEnd/>
            <a:tailEnd/>
          </a:ln>
        </p:spPr>
        <p:txBody>
          <a:bodyPr/>
          <a:lstStyle/>
          <a:p>
            <a:endParaRPr lang="en-US" dirty="0"/>
          </a:p>
        </p:txBody>
      </p:sp>
      <p:sp>
        <p:nvSpPr>
          <p:cNvPr id="37892" name="Oval 2"/>
          <p:cNvSpPr>
            <a:spLocks noChangeArrowheads="1"/>
          </p:cNvSpPr>
          <p:nvPr/>
        </p:nvSpPr>
        <p:spPr bwMode="auto">
          <a:xfrm>
            <a:off x="1676400" y="3276600"/>
            <a:ext cx="609600" cy="6858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2771" name="Rectangle 3"/>
          <p:cNvSpPr>
            <a:spLocks noGrp="1" noChangeArrowheads="1"/>
          </p:cNvSpPr>
          <p:nvPr>
            <p:ph type="title"/>
          </p:nvPr>
        </p:nvSpPr>
        <p:spPr>
          <a:xfrm>
            <a:off x="1920875" y="228600"/>
            <a:ext cx="5308600" cy="685800"/>
          </a:xfrm>
        </p:spPr>
        <p:txBody>
          <a:bodyPr/>
          <a:lstStyle/>
          <a:p>
            <a:pPr eaLnBrk="1" hangingPunct="1">
              <a:defRPr/>
            </a:pPr>
            <a:r>
              <a:rPr lang="en-US" b="1" dirty="0" smtClean="0">
                <a:solidFill>
                  <a:srgbClr val="000099"/>
                </a:solidFill>
                <a:effectLst>
                  <a:outerShdw blurRad="38100" dist="38100" dir="2700000" algn="tl">
                    <a:srgbClr val="C0C0C0"/>
                  </a:outerShdw>
                </a:effectLst>
              </a:rPr>
              <a:t>General Patterns III</a:t>
            </a:r>
          </a:p>
        </p:txBody>
      </p:sp>
      <p:grpSp>
        <p:nvGrpSpPr>
          <p:cNvPr id="37894" name="Group 4"/>
          <p:cNvGrpSpPr>
            <a:grpSpLocks/>
          </p:cNvGrpSpPr>
          <p:nvPr/>
        </p:nvGrpSpPr>
        <p:grpSpPr bwMode="auto">
          <a:xfrm>
            <a:off x="152400" y="1600200"/>
            <a:ext cx="8763000" cy="4191000"/>
            <a:chOff x="96" y="1008"/>
            <a:chExt cx="5520" cy="2640"/>
          </a:xfrm>
        </p:grpSpPr>
        <p:sp>
          <p:nvSpPr>
            <p:cNvPr id="37956" name="Line 5"/>
            <p:cNvSpPr>
              <a:spLocks noChangeShapeType="1"/>
            </p:cNvSpPr>
            <p:nvPr/>
          </p:nvSpPr>
          <p:spPr bwMode="auto">
            <a:xfrm>
              <a:off x="336" y="1008"/>
              <a:ext cx="508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7957" name="Line 6"/>
            <p:cNvSpPr>
              <a:spLocks noChangeShapeType="1"/>
            </p:cNvSpPr>
            <p:nvPr/>
          </p:nvSpPr>
          <p:spPr bwMode="auto">
            <a:xfrm>
              <a:off x="5424" y="1008"/>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7958" name="Line 7"/>
            <p:cNvSpPr>
              <a:spLocks noChangeShapeType="1"/>
            </p:cNvSpPr>
            <p:nvPr/>
          </p:nvSpPr>
          <p:spPr bwMode="auto">
            <a:xfrm flipH="1">
              <a:off x="336" y="3648"/>
              <a:ext cx="508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7959" name="Line 8"/>
            <p:cNvSpPr>
              <a:spLocks noChangeShapeType="1"/>
            </p:cNvSpPr>
            <p:nvPr/>
          </p:nvSpPr>
          <p:spPr bwMode="auto">
            <a:xfrm>
              <a:off x="2880" y="1008"/>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7960" name="Oval 9"/>
            <p:cNvSpPr>
              <a:spLocks noChangeArrowheads="1"/>
            </p:cNvSpPr>
            <p:nvPr/>
          </p:nvSpPr>
          <p:spPr bwMode="auto">
            <a:xfrm>
              <a:off x="2496" y="1944"/>
              <a:ext cx="768" cy="72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37961" name="Group 10"/>
            <p:cNvGrpSpPr>
              <a:grpSpLocks/>
            </p:cNvGrpSpPr>
            <p:nvPr/>
          </p:nvGrpSpPr>
          <p:grpSpPr bwMode="auto">
            <a:xfrm>
              <a:off x="5424" y="2112"/>
              <a:ext cx="192" cy="384"/>
              <a:chOff x="5424" y="2112"/>
              <a:chExt cx="192" cy="384"/>
            </a:xfrm>
          </p:grpSpPr>
          <p:sp>
            <p:nvSpPr>
              <p:cNvPr id="37978" name="Line 11"/>
              <p:cNvSpPr>
                <a:spLocks noChangeShapeType="1"/>
              </p:cNvSpPr>
              <p:nvPr/>
            </p:nvSpPr>
            <p:spPr bwMode="auto">
              <a:xfrm flipH="1">
                <a:off x="5424" y="2448"/>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7979" name="Line 12"/>
              <p:cNvSpPr>
                <a:spLocks noChangeShapeType="1"/>
              </p:cNvSpPr>
              <p:nvPr/>
            </p:nvSpPr>
            <p:spPr bwMode="auto">
              <a:xfrm flipH="1">
                <a:off x="5424" y="2112"/>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7980" name="Line 13"/>
              <p:cNvSpPr>
                <a:spLocks noChangeShapeType="1"/>
              </p:cNvSpPr>
              <p:nvPr/>
            </p:nvSpPr>
            <p:spPr bwMode="auto">
              <a:xfrm flipH="1">
                <a:off x="5616" y="2112"/>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grpSp>
        <p:sp>
          <p:nvSpPr>
            <p:cNvPr id="37962" name="Oval 14"/>
            <p:cNvSpPr>
              <a:spLocks noChangeArrowheads="1"/>
            </p:cNvSpPr>
            <p:nvPr/>
          </p:nvSpPr>
          <p:spPr bwMode="auto">
            <a:xfrm>
              <a:off x="4320" y="2088"/>
              <a:ext cx="384" cy="432"/>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63" name="Rectangle 15"/>
            <p:cNvSpPr>
              <a:spLocks noChangeArrowheads="1"/>
            </p:cNvSpPr>
            <p:nvPr/>
          </p:nvSpPr>
          <p:spPr bwMode="auto">
            <a:xfrm>
              <a:off x="4512" y="1440"/>
              <a:ext cx="912" cy="172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64" name="Rectangle 16"/>
            <p:cNvSpPr>
              <a:spLocks noChangeArrowheads="1"/>
            </p:cNvSpPr>
            <p:nvPr/>
          </p:nvSpPr>
          <p:spPr bwMode="auto">
            <a:xfrm>
              <a:off x="5136" y="1872"/>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65" name="Oval 17"/>
            <p:cNvSpPr>
              <a:spLocks noChangeArrowheads="1"/>
            </p:cNvSpPr>
            <p:nvPr/>
          </p:nvSpPr>
          <p:spPr bwMode="auto">
            <a:xfrm>
              <a:off x="4830" y="2280"/>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66" name="Freeform 18"/>
            <p:cNvSpPr>
              <a:spLocks/>
            </p:cNvSpPr>
            <p:nvPr/>
          </p:nvSpPr>
          <p:spPr bwMode="auto">
            <a:xfrm>
              <a:off x="5320" y="1008"/>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7967" name="Freeform 19"/>
            <p:cNvSpPr>
              <a:spLocks/>
            </p:cNvSpPr>
            <p:nvPr/>
          </p:nvSpPr>
          <p:spPr bwMode="auto">
            <a:xfrm rot="5201888">
              <a:off x="5322" y="3544"/>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7968" name="Line 20"/>
            <p:cNvSpPr>
              <a:spLocks noChangeShapeType="1"/>
            </p:cNvSpPr>
            <p:nvPr/>
          </p:nvSpPr>
          <p:spPr bwMode="auto">
            <a:xfrm>
              <a:off x="336" y="1008"/>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7969" name="Rectangle 21"/>
            <p:cNvSpPr>
              <a:spLocks noChangeArrowheads="1"/>
            </p:cNvSpPr>
            <p:nvPr/>
          </p:nvSpPr>
          <p:spPr bwMode="auto">
            <a:xfrm>
              <a:off x="336" y="1440"/>
              <a:ext cx="912" cy="172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70" name="Rectangle 22"/>
            <p:cNvSpPr>
              <a:spLocks noChangeArrowheads="1"/>
            </p:cNvSpPr>
            <p:nvPr/>
          </p:nvSpPr>
          <p:spPr bwMode="auto">
            <a:xfrm>
              <a:off x="336" y="1872"/>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37971" name="Group 23"/>
            <p:cNvGrpSpPr>
              <a:grpSpLocks/>
            </p:cNvGrpSpPr>
            <p:nvPr/>
          </p:nvGrpSpPr>
          <p:grpSpPr bwMode="auto">
            <a:xfrm flipH="1">
              <a:off x="96" y="2112"/>
              <a:ext cx="240" cy="384"/>
              <a:chOff x="5424" y="2112"/>
              <a:chExt cx="192" cy="384"/>
            </a:xfrm>
          </p:grpSpPr>
          <p:sp>
            <p:nvSpPr>
              <p:cNvPr id="37975" name="Line 24"/>
              <p:cNvSpPr>
                <a:spLocks noChangeShapeType="1"/>
              </p:cNvSpPr>
              <p:nvPr/>
            </p:nvSpPr>
            <p:spPr bwMode="auto">
              <a:xfrm flipH="1">
                <a:off x="5424" y="2448"/>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7976" name="Line 25"/>
              <p:cNvSpPr>
                <a:spLocks noChangeShapeType="1"/>
              </p:cNvSpPr>
              <p:nvPr/>
            </p:nvSpPr>
            <p:spPr bwMode="auto">
              <a:xfrm flipH="1">
                <a:off x="5424" y="2112"/>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7977" name="Line 26"/>
              <p:cNvSpPr>
                <a:spLocks noChangeShapeType="1"/>
              </p:cNvSpPr>
              <p:nvPr/>
            </p:nvSpPr>
            <p:spPr bwMode="auto">
              <a:xfrm flipH="1">
                <a:off x="5616" y="2112"/>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grpSp>
        <p:sp>
          <p:nvSpPr>
            <p:cNvPr id="37972" name="Oval 27"/>
            <p:cNvSpPr>
              <a:spLocks noChangeArrowheads="1"/>
            </p:cNvSpPr>
            <p:nvPr/>
          </p:nvSpPr>
          <p:spPr bwMode="auto">
            <a:xfrm>
              <a:off x="912" y="2286"/>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73" name="Freeform 28"/>
            <p:cNvSpPr>
              <a:spLocks/>
            </p:cNvSpPr>
            <p:nvPr/>
          </p:nvSpPr>
          <p:spPr bwMode="auto">
            <a:xfrm rot="-5166725">
              <a:off x="336" y="1008"/>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7974" name="Freeform 29"/>
            <p:cNvSpPr>
              <a:spLocks/>
            </p:cNvSpPr>
            <p:nvPr/>
          </p:nvSpPr>
          <p:spPr bwMode="auto">
            <a:xfrm rot="10302263">
              <a:off x="338" y="3544"/>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37895" name="Text Box 41"/>
          <p:cNvSpPr txBox="1">
            <a:spLocks noChangeArrowheads="1"/>
          </p:cNvSpPr>
          <p:nvPr/>
        </p:nvSpPr>
        <p:spPr bwMode="auto">
          <a:xfrm>
            <a:off x="3532188" y="6019800"/>
            <a:ext cx="2073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latin typeface="Arial" panose="020B0604020202020204" pitchFamily="34" charset="0"/>
              </a:rPr>
              <a:t>Flexible Pattern</a:t>
            </a:r>
          </a:p>
        </p:txBody>
      </p:sp>
      <p:grpSp>
        <p:nvGrpSpPr>
          <p:cNvPr id="5" name="Group 129"/>
          <p:cNvGrpSpPr>
            <a:grpSpLocks/>
          </p:cNvGrpSpPr>
          <p:nvPr/>
        </p:nvGrpSpPr>
        <p:grpSpPr bwMode="auto">
          <a:xfrm>
            <a:off x="533400" y="1828800"/>
            <a:ext cx="3048000" cy="3581400"/>
            <a:chOff x="336" y="1152"/>
            <a:chExt cx="1920" cy="2256"/>
          </a:xfrm>
        </p:grpSpPr>
        <p:grpSp>
          <p:nvGrpSpPr>
            <p:cNvPr id="37931" name="Group 109"/>
            <p:cNvGrpSpPr>
              <a:grpSpLocks/>
            </p:cNvGrpSpPr>
            <p:nvPr/>
          </p:nvGrpSpPr>
          <p:grpSpPr bwMode="auto">
            <a:xfrm>
              <a:off x="768" y="1152"/>
              <a:ext cx="240" cy="240"/>
              <a:chOff x="473" y="1488"/>
              <a:chExt cx="240" cy="240"/>
            </a:xfrm>
          </p:grpSpPr>
          <p:sp>
            <p:nvSpPr>
              <p:cNvPr id="37954" name="Oval 30"/>
              <p:cNvSpPr>
                <a:spLocks noChangeArrowheads="1"/>
              </p:cNvSpPr>
              <p:nvPr/>
            </p:nvSpPr>
            <p:spPr bwMode="auto">
              <a:xfrm>
                <a:off x="473" y="1488"/>
                <a:ext cx="240" cy="240"/>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55" name="Text Box 31"/>
              <p:cNvSpPr txBox="1">
                <a:spLocks noChangeArrowheads="1"/>
              </p:cNvSpPr>
              <p:nvPr/>
            </p:nvSpPr>
            <p:spPr bwMode="auto">
              <a:xfrm>
                <a:off x="495" y="1490"/>
                <a:ext cx="12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latin typeface="Arial" panose="020B0604020202020204" pitchFamily="34" charset="0"/>
                  </a:rPr>
                  <a:t>L</a:t>
                </a:r>
              </a:p>
            </p:txBody>
          </p:sp>
        </p:grpSp>
        <p:grpSp>
          <p:nvGrpSpPr>
            <p:cNvPr id="37932" name="Group 35"/>
            <p:cNvGrpSpPr>
              <a:grpSpLocks/>
            </p:cNvGrpSpPr>
            <p:nvPr/>
          </p:nvGrpSpPr>
          <p:grpSpPr bwMode="auto">
            <a:xfrm>
              <a:off x="2016" y="3072"/>
              <a:ext cx="240" cy="240"/>
              <a:chOff x="1584" y="2880"/>
              <a:chExt cx="240" cy="240"/>
            </a:xfrm>
          </p:grpSpPr>
          <p:sp>
            <p:nvSpPr>
              <p:cNvPr id="37952" name="Oval 36"/>
              <p:cNvSpPr>
                <a:spLocks noChangeArrowheads="1"/>
              </p:cNvSpPr>
              <p:nvPr/>
            </p:nvSpPr>
            <p:spPr bwMode="auto">
              <a:xfrm>
                <a:off x="1584" y="2880"/>
                <a:ext cx="240" cy="240"/>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53" name="Text Box 37"/>
              <p:cNvSpPr txBox="1">
                <a:spLocks noChangeArrowheads="1"/>
              </p:cNvSpPr>
              <p:nvPr/>
            </p:nvSpPr>
            <p:spPr bwMode="auto">
              <a:xfrm>
                <a:off x="1608" y="2889"/>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latin typeface="Arial" panose="020B0604020202020204" pitchFamily="34" charset="0"/>
                  </a:rPr>
                  <a:t>T</a:t>
                </a:r>
              </a:p>
            </p:txBody>
          </p:sp>
        </p:grpSp>
        <p:grpSp>
          <p:nvGrpSpPr>
            <p:cNvPr id="37933" name="Group 46"/>
            <p:cNvGrpSpPr>
              <a:grpSpLocks/>
            </p:cNvGrpSpPr>
            <p:nvPr/>
          </p:nvGrpSpPr>
          <p:grpSpPr bwMode="auto">
            <a:xfrm>
              <a:off x="1536" y="3216"/>
              <a:ext cx="197" cy="192"/>
              <a:chOff x="3216" y="1920"/>
              <a:chExt cx="197" cy="192"/>
            </a:xfrm>
          </p:grpSpPr>
          <p:sp>
            <p:nvSpPr>
              <p:cNvPr id="37950" name="Oval 47"/>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51" name="Text Box 48"/>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A</a:t>
                </a:r>
              </a:p>
            </p:txBody>
          </p:sp>
        </p:grpSp>
        <p:sp>
          <p:nvSpPr>
            <p:cNvPr id="37934" name="Oval 49"/>
            <p:cNvSpPr>
              <a:spLocks noChangeArrowheads="1"/>
            </p:cNvSpPr>
            <p:nvPr/>
          </p:nvSpPr>
          <p:spPr bwMode="auto">
            <a:xfrm>
              <a:off x="1392" y="3120"/>
              <a:ext cx="96" cy="96"/>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37935" name="Group 56"/>
            <p:cNvGrpSpPr>
              <a:grpSpLocks/>
            </p:cNvGrpSpPr>
            <p:nvPr/>
          </p:nvGrpSpPr>
          <p:grpSpPr bwMode="auto">
            <a:xfrm>
              <a:off x="1296" y="1728"/>
              <a:ext cx="197" cy="192"/>
              <a:chOff x="4075" y="2592"/>
              <a:chExt cx="197" cy="192"/>
            </a:xfrm>
          </p:grpSpPr>
          <p:sp>
            <p:nvSpPr>
              <p:cNvPr id="37948" name="Oval 57"/>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49" name="Text Box 58"/>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D</a:t>
                </a:r>
              </a:p>
            </p:txBody>
          </p:sp>
        </p:grpSp>
        <p:grpSp>
          <p:nvGrpSpPr>
            <p:cNvPr id="37936" name="Group 59"/>
            <p:cNvGrpSpPr>
              <a:grpSpLocks/>
            </p:cNvGrpSpPr>
            <p:nvPr/>
          </p:nvGrpSpPr>
          <p:grpSpPr bwMode="auto">
            <a:xfrm>
              <a:off x="768" y="2736"/>
              <a:ext cx="197" cy="192"/>
              <a:chOff x="4075" y="2592"/>
              <a:chExt cx="197" cy="192"/>
            </a:xfrm>
          </p:grpSpPr>
          <p:sp>
            <p:nvSpPr>
              <p:cNvPr id="37946" name="Oval 60"/>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47" name="Text Box 61"/>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D</a:t>
                </a:r>
              </a:p>
            </p:txBody>
          </p:sp>
        </p:grpSp>
        <p:grpSp>
          <p:nvGrpSpPr>
            <p:cNvPr id="37937" name="Group 62"/>
            <p:cNvGrpSpPr>
              <a:grpSpLocks/>
            </p:cNvGrpSpPr>
            <p:nvPr/>
          </p:nvGrpSpPr>
          <p:grpSpPr bwMode="auto">
            <a:xfrm>
              <a:off x="1435" y="2160"/>
              <a:ext cx="197" cy="192"/>
              <a:chOff x="3216" y="1920"/>
              <a:chExt cx="197" cy="192"/>
            </a:xfrm>
          </p:grpSpPr>
          <p:sp>
            <p:nvSpPr>
              <p:cNvPr id="37944" name="Oval 63"/>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45" name="Text Box 64"/>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A</a:t>
                </a:r>
              </a:p>
            </p:txBody>
          </p:sp>
        </p:grpSp>
        <p:grpSp>
          <p:nvGrpSpPr>
            <p:cNvPr id="37938" name="Group 65"/>
            <p:cNvGrpSpPr>
              <a:grpSpLocks/>
            </p:cNvGrpSpPr>
            <p:nvPr/>
          </p:nvGrpSpPr>
          <p:grpSpPr bwMode="auto">
            <a:xfrm>
              <a:off x="1387" y="1440"/>
              <a:ext cx="197" cy="192"/>
              <a:chOff x="3216" y="1920"/>
              <a:chExt cx="197" cy="192"/>
            </a:xfrm>
          </p:grpSpPr>
          <p:sp>
            <p:nvSpPr>
              <p:cNvPr id="37942" name="Oval 66"/>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43" name="Text Box 67"/>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A</a:t>
                </a:r>
              </a:p>
            </p:txBody>
          </p:sp>
        </p:grpSp>
        <p:grpSp>
          <p:nvGrpSpPr>
            <p:cNvPr id="37939" name="Group 123"/>
            <p:cNvGrpSpPr>
              <a:grpSpLocks/>
            </p:cNvGrpSpPr>
            <p:nvPr/>
          </p:nvGrpSpPr>
          <p:grpSpPr bwMode="auto">
            <a:xfrm>
              <a:off x="336" y="2229"/>
              <a:ext cx="203" cy="192"/>
              <a:chOff x="4075" y="2592"/>
              <a:chExt cx="203" cy="192"/>
            </a:xfrm>
          </p:grpSpPr>
          <p:sp>
            <p:nvSpPr>
              <p:cNvPr id="37940" name="Oval 124"/>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41" name="Text Box 125"/>
              <p:cNvSpPr txBox="1">
                <a:spLocks noChangeArrowheads="1"/>
              </p:cNvSpPr>
              <p:nvPr/>
            </p:nvSpPr>
            <p:spPr bwMode="auto">
              <a:xfrm>
                <a:off x="4075" y="2592"/>
                <a:ext cx="20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G</a:t>
                </a:r>
              </a:p>
            </p:txBody>
          </p:sp>
        </p:grpSp>
      </p:grpSp>
      <p:grpSp>
        <p:nvGrpSpPr>
          <p:cNvPr id="14" name="Group 130"/>
          <p:cNvGrpSpPr>
            <a:grpSpLocks/>
          </p:cNvGrpSpPr>
          <p:nvPr/>
        </p:nvGrpSpPr>
        <p:grpSpPr bwMode="auto">
          <a:xfrm>
            <a:off x="6164263" y="2209800"/>
            <a:ext cx="2443162" cy="3505200"/>
            <a:chOff x="3883" y="1392"/>
            <a:chExt cx="1539" cy="2208"/>
          </a:xfrm>
        </p:grpSpPr>
        <p:grpSp>
          <p:nvGrpSpPr>
            <p:cNvPr id="37900" name="Group 32"/>
            <p:cNvGrpSpPr>
              <a:grpSpLocks/>
            </p:cNvGrpSpPr>
            <p:nvPr/>
          </p:nvGrpSpPr>
          <p:grpSpPr bwMode="auto">
            <a:xfrm>
              <a:off x="3984" y="1392"/>
              <a:ext cx="240" cy="240"/>
              <a:chOff x="1824" y="1008"/>
              <a:chExt cx="240" cy="240"/>
            </a:xfrm>
          </p:grpSpPr>
          <p:sp>
            <p:nvSpPr>
              <p:cNvPr id="37929" name="Oval 33"/>
              <p:cNvSpPr>
                <a:spLocks noChangeArrowheads="1"/>
              </p:cNvSpPr>
              <p:nvPr/>
            </p:nvSpPr>
            <p:spPr bwMode="auto">
              <a:xfrm>
                <a:off x="1824" y="1008"/>
                <a:ext cx="240" cy="240"/>
              </a:xfrm>
              <a:prstGeom prst="ellipse">
                <a:avLst/>
              </a:prstGeom>
              <a:noFill/>
              <a:ln w="222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30" name="Text Box 34"/>
              <p:cNvSpPr txBox="1">
                <a:spLocks noChangeArrowheads="1"/>
              </p:cNvSpPr>
              <p:nvPr/>
            </p:nvSpPr>
            <p:spPr bwMode="auto">
              <a:xfrm>
                <a:off x="1848" y="1017"/>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chemeClr val="accent2"/>
                    </a:solidFill>
                    <a:latin typeface="Arial" panose="020B0604020202020204" pitchFamily="34" charset="0"/>
                  </a:rPr>
                  <a:t>T</a:t>
                </a:r>
              </a:p>
            </p:txBody>
          </p:sp>
        </p:grpSp>
        <p:grpSp>
          <p:nvGrpSpPr>
            <p:cNvPr id="37901" name="Group 50"/>
            <p:cNvGrpSpPr>
              <a:grpSpLocks/>
            </p:cNvGrpSpPr>
            <p:nvPr/>
          </p:nvGrpSpPr>
          <p:grpSpPr bwMode="auto">
            <a:xfrm>
              <a:off x="4315" y="1920"/>
              <a:ext cx="197" cy="192"/>
              <a:chOff x="4075" y="2592"/>
              <a:chExt cx="197" cy="192"/>
            </a:xfrm>
          </p:grpSpPr>
          <p:sp>
            <p:nvSpPr>
              <p:cNvPr id="37927" name="Oval 51"/>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28" name="Text Box 52"/>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D</a:t>
                </a:r>
              </a:p>
            </p:txBody>
          </p:sp>
        </p:grpSp>
        <p:grpSp>
          <p:nvGrpSpPr>
            <p:cNvPr id="37902" name="Group 71"/>
            <p:cNvGrpSpPr>
              <a:grpSpLocks/>
            </p:cNvGrpSpPr>
            <p:nvPr/>
          </p:nvGrpSpPr>
          <p:grpSpPr bwMode="auto">
            <a:xfrm>
              <a:off x="3888" y="2448"/>
              <a:ext cx="197" cy="192"/>
              <a:chOff x="3216" y="1920"/>
              <a:chExt cx="197" cy="192"/>
            </a:xfrm>
          </p:grpSpPr>
          <p:sp>
            <p:nvSpPr>
              <p:cNvPr id="37925" name="Oval 72"/>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26" name="Text Box 73"/>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A</a:t>
                </a:r>
              </a:p>
            </p:txBody>
          </p:sp>
        </p:grpSp>
        <p:grpSp>
          <p:nvGrpSpPr>
            <p:cNvPr id="37903" name="Group 101"/>
            <p:cNvGrpSpPr>
              <a:grpSpLocks/>
            </p:cNvGrpSpPr>
            <p:nvPr/>
          </p:nvGrpSpPr>
          <p:grpSpPr bwMode="auto">
            <a:xfrm>
              <a:off x="4512" y="3360"/>
              <a:ext cx="240" cy="240"/>
              <a:chOff x="1824" y="1008"/>
              <a:chExt cx="240" cy="240"/>
            </a:xfrm>
          </p:grpSpPr>
          <p:sp>
            <p:nvSpPr>
              <p:cNvPr id="37923" name="Oval 102"/>
              <p:cNvSpPr>
                <a:spLocks noChangeArrowheads="1"/>
              </p:cNvSpPr>
              <p:nvPr/>
            </p:nvSpPr>
            <p:spPr bwMode="auto">
              <a:xfrm>
                <a:off x="1824" y="1008"/>
                <a:ext cx="240" cy="240"/>
              </a:xfrm>
              <a:prstGeom prst="ellipse">
                <a:avLst/>
              </a:prstGeom>
              <a:noFill/>
              <a:ln w="222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24" name="Text Box 103"/>
              <p:cNvSpPr txBox="1">
                <a:spLocks noChangeArrowheads="1"/>
              </p:cNvSpPr>
              <p:nvPr/>
            </p:nvSpPr>
            <p:spPr bwMode="auto">
              <a:xfrm>
                <a:off x="1848" y="1017"/>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chemeClr val="accent2"/>
                    </a:solidFill>
                    <a:latin typeface="Arial" panose="020B0604020202020204" pitchFamily="34" charset="0"/>
                  </a:rPr>
                  <a:t>L</a:t>
                </a:r>
              </a:p>
            </p:txBody>
          </p:sp>
        </p:grpSp>
        <p:grpSp>
          <p:nvGrpSpPr>
            <p:cNvPr id="37904" name="Group 110"/>
            <p:cNvGrpSpPr>
              <a:grpSpLocks/>
            </p:cNvGrpSpPr>
            <p:nvPr/>
          </p:nvGrpSpPr>
          <p:grpSpPr bwMode="auto">
            <a:xfrm>
              <a:off x="3883" y="3312"/>
              <a:ext cx="197" cy="192"/>
              <a:chOff x="3216" y="1920"/>
              <a:chExt cx="197" cy="192"/>
            </a:xfrm>
          </p:grpSpPr>
          <p:sp>
            <p:nvSpPr>
              <p:cNvPr id="37921" name="Oval 111"/>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22" name="Text Box 112"/>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A</a:t>
                </a:r>
              </a:p>
            </p:txBody>
          </p:sp>
        </p:grpSp>
        <p:sp>
          <p:nvSpPr>
            <p:cNvPr id="37905" name="Oval 113"/>
            <p:cNvSpPr>
              <a:spLocks noChangeArrowheads="1"/>
            </p:cNvSpPr>
            <p:nvPr/>
          </p:nvSpPr>
          <p:spPr bwMode="auto">
            <a:xfrm>
              <a:off x="4032" y="3216"/>
              <a:ext cx="96" cy="96"/>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37906" name="Group 114"/>
            <p:cNvGrpSpPr>
              <a:grpSpLocks/>
            </p:cNvGrpSpPr>
            <p:nvPr/>
          </p:nvGrpSpPr>
          <p:grpSpPr bwMode="auto">
            <a:xfrm>
              <a:off x="4308" y="1619"/>
              <a:ext cx="197" cy="192"/>
              <a:chOff x="4075" y="2592"/>
              <a:chExt cx="197" cy="192"/>
            </a:xfrm>
          </p:grpSpPr>
          <p:sp>
            <p:nvSpPr>
              <p:cNvPr id="37919" name="Oval 115"/>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20" name="Text Box 116"/>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A</a:t>
                </a:r>
              </a:p>
            </p:txBody>
          </p:sp>
        </p:grpSp>
        <p:grpSp>
          <p:nvGrpSpPr>
            <p:cNvPr id="37907" name="Group 117"/>
            <p:cNvGrpSpPr>
              <a:grpSpLocks/>
            </p:cNvGrpSpPr>
            <p:nvPr/>
          </p:nvGrpSpPr>
          <p:grpSpPr bwMode="auto">
            <a:xfrm>
              <a:off x="4080" y="2784"/>
              <a:ext cx="197" cy="192"/>
              <a:chOff x="4075" y="2592"/>
              <a:chExt cx="197" cy="192"/>
            </a:xfrm>
          </p:grpSpPr>
          <p:sp>
            <p:nvSpPr>
              <p:cNvPr id="37917" name="Oval 118"/>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18" name="Text Box 119"/>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D</a:t>
                </a:r>
              </a:p>
            </p:txBody>
          </p:sp>
        </p:grpSp>
        <p:grpSp>
          <p:nvGrpSpPr>
            <p:cNvPr id="37908" name="Group 120"/>
            <p:cNvGrpSpPr>
              <a:grpSpLocks/>
            </p:cNvGrpSpPr>
            <p:nvPr/>
          </p:nvGrpSpPr>
          <p:grpSpPr bwMode="auto">
            <a:xfrm>
              <a:off x="4320" y="2784"/>
              <a:ext cx="197" cy="192"/>
              <a:chOff x="3216" y="1920"/>
              <a:chExt cx="197" cy="192"/>
            </a:xfrm>
          </p:grpSpPr>
          <p:sp>
            <p:nvSpPr>
              <p:cNvPr id="37915" name="Oval 121"/>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16" name="Text Box 122"/>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A</a:t>
                </a:r>
              </a:p>
            </p:txBody>
          </p:sp>
        </p:grpSp>
        <p:grpSp>
          <p:nvGrpSpPr>
            <p:cNvPr id="37909" name="Group 126"/>
            <p:cNvGrpSpPr>
              <a:grpSpLocks/>
            </p:cNvGrpSpPr>
            <p:nvPr/>
          </p:nvGrpSpPr>
          <p:grpSpPr bwMode="auto">
            <a:xfrm>
              <a:off x="5219" y="2228"/>
              <a:ext cx="203" cy="192"/>
              <a:chOff x="4075" y="2592"/>
              <a:chExt cx="203" cy="192"/>
            </a:xfrm>
          </p:grpSpPr>
          <p:sp>
            <p:nvSpPr>
              <p:cNvPr id="37913" name="Oval 127"/>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14" name="Text Box 128"/>
              <p:cNvSpPr txBox="1">
                <a:spLocks noChangeArrowheads="1"/>
              </p:cNvSpPr>
              <p:nvPr/>
            </p:nvSpPr>
            <p:spPr bwMode="auto">
              <a:xfrm>
                <a:off x="4075" y="2592"/>
                <a:ext cx="20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G</a:t>
                </a:r>
              </a:p>
            </p:txBody>
          </p:sp>
        </p:grpSp>
        <p:grpSp>
          <p:nvGrpSpPr>
            <p:cNvPr id="37910" name="Group 68"/>
            <p:cNvGrpSpPr>
              <a:grpSpLocks/>
            </p:cNvGrpSpPr>
            <p:nvPr/>
          </p:nvGrpSpPr>
          <p:grpSpPr bwMode="auto">
            <a:xfrm>
              <a:off x="4315" y="2400"/>
              <a:ext cx="197" cy="192"/>
              <a:chOff x="4075" y="2592"/>
              <a:chExt cx="197" cy="192"/>
            </a:xfrm>
          </p:grpSpPr>
          <p:sp>
            <p:nvSpPr>
              <p:cNvPr id="37911" name="Oval 69"/>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7912" name="Text Box 70"/>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rgbClr val="FF0000"/>
                    </a:solidFill>
                    <a:latin typeface="Arial" panose="020B0604020202020204" pitchFamily="34" charset="0"/>
                  </a:rPr>
                  <a:t>D</a:t>
                </a: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920875" y="228600"/>
            <a:ext cx="5308600" cy="685800"/>
          </a:xfrm>
        </p:spPr>
        <p:txBody>
          <a:bodyPr/>
          <a:lstStyle/>
          <a:p>
            <a:pPr eaLnBrk="1" hangingPunct="1">
              <a:defRPr/>
            </a:pPr>
            <a:r>
              <a:rPr lang="en-US" b="1" dirty="0" smtClean="0">
                <a:solidFill>
                  <a:srgbClr val="000099"/>
                </a:solidFill>
                <a:effectLst>
                  <a:outerShdw blurRad="38100" dist="38100" dir="2700000" algn="tl">
                    <a:srgbClr val="C0C0C0"/>
                  </a:outerShdw>
                </a:effectLst>
              </a:rPr>
              <a:t>Making the Call IV</a:t>
            </a:r>
          </a:p>
        </p:txBody>
      </p:sp>
      <p:grpSp>
        <p:nvGrpSpPr>
          <p:cNvPr id="39939" name="Group 17"/>
          <p:cNvGrpSpPr>
            <a:grpSpLocks/>
          </p:cNvGrpSpPr>
          <p:nvPr/>
        </p:nvGrpSpPr>
        <p:grpSpPr bwMode="auto">
          <a:xfrm>
            <a:off x="457200" y="3238500"/>
            <a:ext cx="381000" cy="381000"/>
            <a:chOff x="2976" y="1296"/>
            <a:chExt cx="240" cy="240"/>
          </a:xfrm>
        </p:grpSpPr>
        <p:sp>
          <p:nvSpPr>
            <p:cNvPr id="40031" name="Oval 18"/>
            <p:cNvSpPr>
              <a:spLocks noChangeArrowheads="1"/>
            </p:cNvSpPr>
            <p:nvPr/>
          </p:nvSpPr>
          <p:spPr bwMode="auto">
            <a:xfrm>
              <a:off x="2976" y="1296"/>
              <a:ext cx="240" cy="240"/>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0032" name="Text Box 19"/>
            <p:cNvSpPr txBox="1">
              <a:spLocks noChangeArrowheads="1"/>
            </p:cNvSpPr>
            <p:nvPr/>
          </p:nvSpPr>
          <p:spPr bwMode="auto">
            <a:xfrm>
              <a:off x="3000" y="1305"/>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latin typeface="Arial" panose="020B0604020202020204" pitchFamily="34" charset="0"/>
                </a:rPr>
                <a:t>T</a:t>
              </a:r>
            </a:p>
          </p:txBody>
        </p:sp>
      </p:grpSp>
      <p:grpSp>
        <p:nvGrpSpPr>
          <p:cNvPr id="39940" name="Group 20"/>
          <p:cNvGrpSpPr>
            <a:grpSpLocks/>
          </p:cNvGrpSpPr>
          <p:nvPr/>
        </p:nvGrpSpPr>
        <p:grpSpPr bwMode="auto">
          <a:xfrm>
            <a:off x="3810000" y="2209800"/>
            <a:ext cx="312738" cy="304800"/>
            <a:chOff x="3216" y="1920"/>
            <a:chExt cx="197" cy="192"/>
          </a:xfrm>
        </p:grpSpPr>
        <p:sp>
          <p:nvSpPr>
            <p:cNvPr id="40029" name="Oval 21"/>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0030" name="Text Box 22"/>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sp>
        <p:nvSpPr>
          <p:cNvPr id="39941" name="Oval 23"/>
          <p:cNvSpPr>
            <a:spLocks noChangeArrowheads="1"/>
          </p:cNvSpPr>
          <p:nvPr/>
        </p:nvSpPr>
        <p:spPr bwMode="auto">
          <a:xfrm>
            <a:off x="3657600" y="2057400"/>
            <a:ext cx="152400" cy="1524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4" name="Group 45"/>
          <p:cNvGrpSpPr>
            <a:grpSpLocks/>
          </p:cNvGrpSpPr>
          <p:nvPr/>
        </p:nvGrpSpPr>
        <p:grpSpPr bwMode="auto">
          <a:xfrm>
            <a:off x="4267200" y="2209800"/>
            <a:ext cx="381000" cy="381000"/>
            <a:chOff x="4608" y="3264"/>
            <a:chExt cx="240" cy="240"/>
          </a:xfrm>
        </p:grpSpPr>
        <p:sp>
          <p:nvSpPr>
            <p:cNvPr id="40027" name="Oval 46"/>
            <p:cNvSpPr>
              <a:spLocks noChangeArrowheads="1"/>
            </p:cNvSpPr>
            <p:nvPr/>
          </p:nvSpPr>
          <p:spPr bwMode="auto">
            <a:xfrm>
              <a:off x="4608" y="3264"/>
              <a:ext cx="240" cy="240"/>
            </a:xfrm>
            <a:prstGeom prst="ellipse">
              <a:avLst/>
            </a:prstGeom>
            <a:noFill/>
            <a:ln w="222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0028" name="Text Box 47"/>
            <p:cNvSpPr txBox="1">
              <a:spLocks noChangeArrowheads="1"/>
            </p:cNvSpPr>
            <p:nvPr/>
          </p:nvSpPr>
          <p:spPr bwMode="auto">
            <a:xfrm>
              <a:off x="4632" y="327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8000"/>
                  </a:solidFill>
                  <a:latin typeface="Arial" panose="020B0604020202020204" pitchFamily="34" charset="0"/>
                </a:rPr>
                <a:t>L</a:t>
              </a:r>
            </a:p>
          </p:txBody>
        </p:sp>
      </p:grpSp>
      <p:grpSp>
        <p:nvGrpSpPr>
          <p:cNvPr id="39943" name="Group 56"/>
          <p:cNvGrpSpPr>
            <a:grpSpLocks/>
          </p:cNvGrpSpPr>
          <p:nvPr/>
        </p:nvGrpSpPr>
        <p:grpSpPr bwMode="auto">
          <a:xfrm>
            <a:off x="150813" y="1522413"/>
            <a:ext cx="4192587" cy="3963987"/>
            <a:chOff x="95" y="864"/>
            <a:chExt cx="2641" cy="2497"/>
          </a:xfrm>
        </p:grpSpPr>
        <p:sp>
          <p:nvSpPr>
            <p:cNvPr id="40012" name="Line 5"/>
            <p:cNvSpPr>
              <a:spLocks noChangeShapeType="1"/>
            </p:cNvSpPr>
            <p:nvPr/>
          </p:nvSpPr>
          <p:spPr bwMode="auto">
            <a:xfrm>
              <a:off x="96" y="1056"/>
              <a:ext cx="264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0013" name="Line 4"/>
            <p:cNvSpPr>
              <a:spLocks noChangeShapeType="1"/>
            </p:cNvSpPr>
            <p:nvPr/>
          </p:nvSpPr>
          <p:spPr bwMode="auto">
            <a:xfrm rot="-5400000">
              <a:off x="-1056" y="2208"/>
              <a:ext cx="230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0014" name="Line 6"/>
            <p:cNvSpPr>
              <a:spLocks noChangeShapeType="1"/>
            </p:cNvSpPr>
            <p:nvPr/>
          </p:nvSpPr>
          <p:spPr bwMode="auto">
            <a:xfrm rot="16200000" flipH="1">
              <a:off x="1583" y="2208"/>
              <a:ext cx="230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0015" name="Line 7"/>
            <p:cNvSpPr>
              <a:spLocks noChangeShapeType="1"/>
            </p:cNvSpPr>
            <p:nvPr/>
          </p:nvSpPr>
          <p:spPr bwMode="auto">
            <a:xfrm rot="-5400000">
              <a:off x="1416" y="1484"/>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0016" name="Oval 8"/>
            <p:cNvSpPr>
              <a:spLocks noChangeArrowheads="1"/>
            </p:cNvSpPr>
            <p:nvPr/>
          </p:nvSpPr>
          <p:spPr bwMode="auto">
            <a:xfrm rot="-5400000">
              <a:off x="1116" y="2484"/>
              <a:ext cx="624" cy="648"/>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0017" name="Line 9"/>
            <p:cNvSpPr>
              <a:spLocks noChangeShapeType="1"/>
            </p:cNvSpPr>
            <p:nvPr/>
          </p:nvSpPr>
          <p:spPr bwMode="auto">
            <a:xfrm rot="16200000" flipH="1">
              <a:off x="1464" y="936"/>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0018" name="Line 10"/>
            <p:cNvSpPr>
              <a:spLocks noChangeShapeType="1"/>
            </p:cNvSpPr>
            <p:nvPr/>
          </p:nvSpPr>
          <p:spPr bwMode="auto">
            <a:xfrm rot="16200000" flipH="1">
              <a:off x="1128" y="936"/>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0019" name="Line 11"/>
            <p:cNvSpPr>
              <a:spLocks noChangeShapeType="1"/>
            </p:cNvSpPr>
            <p:nvPr/>
          </p:nvSpPr>
          <p:spPr bwMode="auto">
            <a:xfrm rot="16200000" flipH="1">
              <a:off x="1368" y="696"/>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0020" name="Oval 12"/>
            <p:cNvSpPr>
              <a:spLocks noChangeArrowheads="1"/>
            </p:cNvSpPr>
            <p:nvPr/>
          </p:nvSpPr>
          <p:spPr bwMode="auto">
            <a:xfrm rot="-5400000">
              <a:off x="1200" y="1752"/>
              <a:ext cx="384" cy="432"/>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0021" name="Rectangle 13"/>
            <p:cNvSpPr>
              <a:spLocks noChangeArrowheads="1"/>
            </p:cNvSpPr>
            <p:nvPr/>
          </p:nvSpPr>
          <p:spPr bwMode="auto">
            <a:xfrm rot="-5400000">
              <a:off x="936" y="648"/>
              <a:ext cx="912" cy="1728"/>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0022" name="Rectangle 14"/>
            <p:cNvSpPr>
              <a:spLocks noChangeArrowheads="1"/>
            </p:cNvSpPr>
            <p:nvPr/>
          </p:nvSpPr>
          <p:spPr bwMode="auto">
            <a:xfrm rot="-5400000">
              <a:off x="1248" y="768"/>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0023" name="Oval 15"/>
            <p:cNvSpPr>
              <a:spLocks noChangeArrowheads="1"/>
            </p:cNvSpPr>
            <p:nvPr/>
          </p:nvSpPr>
          <p:spPr bwMode="auto">
            <a:xfrm rot="-5400000">
              <a:off x="1368" y="1602"/>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0024" name="Line 16"/>
            <p:cNvSpPr>
              <a:spLocks noChangeShapeType="1"/>
            </p:cNvSpPr>
            <p:nvPr/>
          </p:nvSpPr>
          <p:spPr bwMode="auto">
            <a:xfrm rot="16200000" flipV="1">
              <a:off x="1415" y="2040"/>
              <a:ext cx="1" cy="2641"/>
            </a:xfrm>
            <a:prstGeom prst="line">
              <a:avLst/>
            </a:prstGeom>
            <a:noFill/>
            <a:ln w="25400">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0025" name="Freeform 51"/>
            <p:cNvSpPr>
              <a:spLocks/>
            </p:cNvSpPr>
            <p:nvPr/>
          </p:nvSpPr>
          <p:spPr bwMode="auto">
            <a:xfrm rot="-5400000">
              <a:off x="95" y="1056"/>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0026" name="Freeform 52"/>
            <p:cNvSpPr>
              <a:spLocks/>
            </p:cNvSpPr>
            <p:nvPr/>
          </p:nvSpPr>
          <p:spPr bwMode="auto">
            <a:xfrm rot="-198113">
              <a:off x="2632" y="1053"/>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39944" name="Group 29"/>
          <p:cNvGrpSpPr>
            <a:grpSpLocks/>
          </p:cNvGrpSpPr>
          <p:nvPr/>
        </p:nvGrpSpPr>
        <p:grpSpPr bwMode="auto">
          <a:xfrm>
            <a:off x="2084388" y="1905000"/>
            <a:ext cx="322262" cy="304800"/>
            <a:chOff x="3312" y="2736"/>
            <a:chExt cx="203" cy="192"/>
          </a:xfrm>
        </p:grpSpPr>
        <p:sp>
          <p:nvSpPr>
            <p:cNvPr id="40010" name="Oval 30"/>
            <p:cNvSpPr>
              <a:spLocks noChangeArrowheads="1"/>
            </p:cNvSpPr>
            <p:nvPr/>
          </p:nvSpPr>
          <p:spPr bwMode="auto">
            <a:xfrm>
              <a:off x="3312" y="2736"/>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0011" name="Text Box 31"/>
            <p:cNvSpPr txBox="1">
              <a:spLocks noChangeArrowheads="1"/>
            </p:cNvSpPr>
            <p:nvPr/>
          </p:nvSpPr>
          <p:spPr bwMode="auto">
            <a:xfrm>
              <a:off x="3312" y="2736"/>
              <a:ext cx="20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G</a:t>
              </a:r>
            </a:p>
          </p:txBody>
        </p:sp>
      </p:grpSp>
      <p:grpSp>
        <p:nvGrpSpPr>
          <p:cNvPr id="39945" name="Group 35"/>
          <p:cNvGrpSpPr>
            <a:grpSpLocks/>
          </p:cNvGrpSpPr>
          <p:nvPr/>
        </p:nvGrpSpPr>
        <p:grpSpPr bwMode="auto">
          <a:xfrm>
            <a:off x="3048000" y="1981200"/>
            <a:ext cx="312738" cy="304800"/>
            <a:chOff x="4075" y="2592"/>
            <a:chExt cx="197" cy="192"/>
          </a:xfrm>
        </p:grpSpPr>
        <p:sp>
          <p:nvSpPr>
            <p:cNvPr id="40008" name="Oval 36"/>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0009" name="Text Box 37"/>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39946" name="Group 32"/>
          <p:cNvGrpSpPr>
            <a:grpSpLocks/>
          </p:cNvGrpSpPr>
          <p:nvPr/>
        </p:nvGrpSpPr>
        <p:grpSpPr bwMode="auto">
          <a:xfrm>
            <a:off x="3200400" y="2362200"/>
            <a:ext cx="312738" cy="304800"/>
            <a:chOff x="4075" y="2592"/>
            <a:chExt cx="197" cy="192"/>
          </a:xfrm>
        </p:grpSpPr>
        <p:sp>
          <p:nvSpPr>
            <p:cNvPr id="40006" name="Oval 33"/>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0007" name="Text Box 34"/>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39947" name="Group 38"/>
          <p:cNvGrpSpPr>
            <a:grpSpLocks/>
          </p:cNvGrpSpPr>
          <p:nvPr/>
        </p:nvGrpSpPr>
        <p:grpSpPr bwMode="auto">
          <a:xfrm>
            <a:off x="2743200" y="2514600"/>
            <a:ext cx="312738" cy="304800"/>
            <a:chOff x="3216" y="1920"/>
            <a:chExt cx="197" cy="192"/>
          </a:xfrm>
        </p:grpSpPr>
        <p:sp>
          <p:nvSpPr>
            <p:cNvPr id="40004" name="Oval 39"/>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0005" name="Text Box 40"/>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39948" name="Group 26"/>
          <p:cNvGrpSpPr>
            <a:grpSpLocks/>
          </p:cNvGrpSpPr>
          <p:nvPr/>
        </p:nvGrpSpPr>
        <p:grpSpPr bwMode="auto">
          <a:xfrm>
            <a:off x="1828800" y="2286000"/>
            <a:ext cx="312738" cy="304800"/>
            <a:chOff x="4075" y="2592"/>
            <a:chExt cx="197" cy="192"/>
          </a:xfrm>
        </p:grpSpPr>
        <p:sp>
          <p:nvSpPr>
            <p:cNvPr id="40002" name="Oval 27"/>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0003" name="Text Box 28"/>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39949" name="Group 41"/>
          <p:cNvGrpSpPr>
            <a:grpSpLocks/>
          </p:cNvGrpSpPr>
          <p:nvPr/>
        </p:nvGrpSpPr>
        <p:grpSpPr bwMode="auto">
          <a:xfrm>
            <a:off x="1371600" y="2514600"/>
            <a:ext cx="312738" cy="304800"/>
            <a:chOff x="3216" y="1920"/>
            <a:chExt cx="197" cy="192"/>
          </a:xfrm>
        </p:grpSpPr>
        <p:sp>
          <p:nvSpPr>
            <p:cNvPr id="40000" name="Oval 42"/>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0001" name="Text Box 43"/>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39950" name="Group 57"/>
          <p:cNvGrpSpPr>
            <a:grpSpLocks/>
          </p:cNvGrpSpPr>
          <p:nvPr/>
        </p:nvGrpSpPr>
        <p:grpSpPr bwMode="auto">
          <a:xfrm>
            <a:off x="990600" y="2286000"/>
            <a:ext cx="312738" cy="304800"/>
            <a:chOff x="4075" y="2592"/>
            <a:chExt cx="197" cy="192"/>
          </a:xfrm>
        </p:grpSpPr>
        <p:sp>
          <p:nvSpPr>
            <p:cNvPr id="39998" name="Oval 58"/>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9999" name="Text Box 59"/>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39951" name="Group 60"/>
          <p:cNvGrpSpPr>
            <a:grpSpLocks/>
          </p:cNvGrpSpPr>
          <p:nvPr/>
        </p:nvGrpSpPr>
        <p:grpSpPr bwMode="auto">
          <a:xfrm>
            <a:off x="457200" y="2209800"/>
            <a:ext cx="312738" cy="304800"/>
            <a:chOff x="3216" y="1920"/>
            <a:chExt cx="197" cy="192"/>
          </a:xfrm>
        </p:grpSpPr>
        <p:sp>
          <p:nvSpPr>
            <p:cNvPr id="39996" name="Oval 61"/>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9997" name="Text Box 62"/>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sp>
        <p:nvSpPr>
          <p:cNvPr id="34931" name="Text Box 115"/>
          <p:cNvSpPr txBox="1">
            <a:spLocks noChangeArrowheads="1"/>
          </p:cNvSpPr>
          <p:nvPr/>
        </p:nvSpPr>
        <p:spPr bwMode="auto">
          <a:xfrm>
            <a:off x="960438" y="5578475"/>
            <a:ext cx="2544762" cy="822325"/>
          </a:xfrm>
          <a:prstGeom prst="rect">
            <a:avLst/>
          </a:prstGeom>
          <a:noFill/>
          <a:ln w="9525">
            <a:noFill/>
            <a:miter lim="800000"/>
            <a:headEnd/>
            <a:tailEnd/>
          </a:ln>
          <a:effectLst/>
        </p:spPr>
        <p:txBody>
          <a:bodyPr wrap="none">
            <a:spAutoFit/>
          </a:bodyPr>
          <a:lstStyle/>
          <a:p>
            <a:pPr algn="ctr" eaLnBrk="1" hangingPunct="1">
              <a:defRPr/>
            </a:pPr>
            <a:r>
              <a:rPr lang="en-US" sz="2400" dirty="0">
                <a:solidFill>
                  <a:schemeClr val="tx1"/>
                </a:solidFill>
                <a:effectLst>
                  <a:outerShdw blurRad="38100" dist="38100" dir="2700000" algn="tl">
                    <a:srgbClr val="C0C0C0"/>
                  </a:outerShdw>
                </a:effectLst>
                <a:latin typeface="Times New Roman" pitchFamily="18" charset="0"/>
              </a:rPr>
              <a:t>Ball in deep</a:t>
            </a:r>
          </a:p>
          <a:p>
            <a:pPr algn="ctr" eaLnBrk="1" hangingPunct="1">
              <a:defRPr/>
            </a:pPr>
            <a:r>
              <a:rPr lang="en-US" sz="2400" dirty="0">
                <a:solidFill>
                  <a:schemeClr val="tx1"/>
                </a:solidFill>
                <a:effectLst>
                  <a:outerShdw blurRad="38100" dist="38100" dir="2700000" algn="tl">
                    <a:srgbClr val="C0C0C0"/>
                  </a:outerShdw>
                </a:effectLst>
                <a:latin typeface="Times New Roman" pitchFamily="18" charset="0"/>
              </a:rPr>
              <a:t>Lead off to corner</a:t>
            </a:r>
          </a:p>
        </p:txBody>
      </p:sp>
      <p:grpSp>
        <p:nvGrpSpPr>
          <p:cNvPr id="14" name="Group 117"/>
          <p:cNvGrpSpPr>
            <a:grpSpLocks/>
          </p:cNvGrpSpPr>
          <p:nvPr/>
        </p:nvGrpSpPr>
        <p:grpSpPr bwMode="auto">
          <a:xfrm>
            <a:off x="4799013" y="1408113"/>
            <a:ext cx="4192587" cy="4992687"/>
            <a:chOff x="3023" y="887"/>
            <a:chExt cx="2641" cy="3145"/>
          </a:xfrm>
        </p:grpSpPr>
        <p:grpSp>
          <p:nvGrpSpPr>
            <p:cNvPr id="39954" name="Group 63"/>
            <p:cNvGrpSpPr>
              <a:grpSpLocks/>
            </p:cNvGrpSpPr>
            <p:nvPr/>
          </p:nvGrpSpPr>
          <p:grpSpPr bwMode="auto">
            <a:xfrm>
              <a:off x="3023" y="959"/>
              <a:ext cx="2641" cy="2497"/>
              <a:chOff x="95" y="864"/>
              <a:chExt cx="2641" cy="2497"/>
            </a:xfrm>
          </p:grpSpPr>
          <p:sp>
            <p:nvSpPr>
              <p:cNvPr id="39981" name="Line 64"/>
              <p:cNvSpPr>
                <a:spLocks noChangeShapeType="1"/>
              </p:cNvSpPr>
              <p:nvPr/>
            </p:nvSpPr>
            <p:spPr bwMode="auto">
              <a:xfrm>
                <a:off x="96" y="1056"/>
                <a:ext cx="264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9982" name="Line 65"/>
              <p:cNvSpPr>
                <a:spLocks noChangeShapeType="1"/>
              </p:cNvSpPr>
              <p:nvPr/>
            </p:nvSpPr>
            <p:spPr bwMode="auto">
              <a:xfrm rot="-5400000">
                <a:off x="-1056" y="2208"/>
                <a:ext cx="230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9983" name="Line 66"/>
              <p:cNvSpPr>
                <a:spLocks noChangeShapeType="1"/>
              </p:cNvSpPr>
              <p:nvPr/>
            </p:nvSpPr>
            <p:spPr bwMode="auto">
              <a:xfrm rot="16200000" flipH="1">
                <a:off x="1583" y="2208"/>
                <a:ext cx="230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9984" name="Line 67"/>
              <p:cNvSpPr>
                <a:spLocks noChangeShapeType="1"/>
              </p:cNvSpPr>
              <p:nvPr/>
            </p:nvSpPr>
            <p:spPr bwMode="auto">
              <a:xfrm rot="-5400000">
                <a:off x="1416" y="1484"/>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9985" name="Oval 68"/>
              <p:cNvSpPr>
                <a:spLocks noChangeArrowheads="1"/>
              </p:cNvSpPr>
              <p:nvPr/>
            </p:nvSpPr>
            <p:spPr bwMode="auto">
              <a:xfrm rot="-5400000">
                <a:off x="1116" y="2484"/>
                <a:ext cx="624" cy="648"/>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9986" name="Line 69"/>
              <p:cNvSpPr>
                <a:spLocks noChangeShapeType="1"/>
              </p:cNvSpPr>
              <p:nvPr/>
            </p:nvSpPr>
            <p:spPr bwMode="auto">
              <a:xfrm rot="16200000" flipH="1">
                <a:off x="1464" y="936"/>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9987" name="Line 70"/>
              <p:cNvSpPr>
                <a:spLocks noChangeShapeType="1"/>
              </p:cNvSpPr>
              <p:nvPr/>
            </p:nvSpPr>
            <p:spPr bwMode="auto">
              <a:xfrm rot="16200000" flipH="1">
                <a:off x="1128" y="936"/>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9988" name="Line 71"/>
              <p:cNvSpPr>
                <a:spLocks noChangeShapeType="1"/>
              </p:cNvSpPr>
              <p:nvPr/>
            </p:nvSpPr>
            <p:spPr bwMode="auto">
              <a:xfrm rot="16200000" flipH="1">
                <a:off x="1368" y="696"/>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9989" name="Oval 72"/>
              <p:cNvSpPr>
                <a:spLocks noChangeArrowheads="1"/>
              </p:cNvSpPr>
              <p:nvPr/>
            </p:nvSpPr>
            <p:spPr bwMode="auto">
              <a:xfrm rot="-5400000">
                <a:off x="1200" y="1752"/>
                <a:ext cx="384" cy="432"/>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9990" name="Rectangle 73"/>
              <p:cNvSpPr>
                <a:spLocks noChangeArrowheads="1"/>
              </p:cNvSpPr>
              <p:nvPr/>
            </p:nvSpPr>
            <p:spPr bwMode="auto">
              <a:xfrm rot="-5400000">
                <a:off x="936" y="648"/>
                <a:ext cx="912" cy="1728"/>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9991" name="Rectangle 74"/>
              <p:cNvSpPr>
                <a:spLocks noChangeArrowheads="1"/>
              </p:cNvSpPr>
              <p:nvPr/>
            </p:nvSpPr>
            <p:spPr bwMode="auto">
              <a:xfrm rot="-5400000">
                <a:off x="1248" y="768"/>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9992" name="Oval 75"/>
              <p:cNvSpPr>
                <a:spLocks noChangeArrowheads="1"/>
              </p:cNvSpPr>
              <p:nvPr/>
            </p:nvSpPr>
            <p:spPr bwMode="auto">
              <a:xfrm rot="-5400000">
                <a:off x="1368" y="1602"/>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9993" name="Line 76"/>
              <p:cNvSpPr>
                <a:spLocks noChangeShapeType="1"/>
              </p:cNvSpPr>
              <p:nvPr/>
            </p:nvSpPr>
            <p:spPr bwMode="auto">
              <a:xfrm rot="16200000" flipV="1">
                <a:off x="1415" y="2040"/>
                <a:ext cx="1" cy="2641"/>
              </a:xfrm>
              <a:prstGeom prst="line">
                <a:avLst/>
              </a:prstGeom>
              <a:noFill/>
              <a:ln w="25400">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9994" name="Freeform 77"/>
              <p:cNvSpPr>
                <a:spLocks/>
              </p:cNvSpPr>
              <p:nvPr/>
            </p:nvSpPr>
            <p:spPr bwMode="auto">
              <a:xfrm rot="-5400000">
                <a:off x="95" y="1056"/>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9995" name="Freeform 78"/>
              <p:cNvSpPr>
                <a:spLocks/>
              </p:cNvSpPr>
              <p:nvPr/>
            </p:nvSpPr>
            <p:spPr bwMode="auto">
              <a:xfrm rot="-198113">
                <a:off x="2632" y="1053"/>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39955" name="Group 80"/>
            <p:cNvGrpSpPr>
              <a:grpSpLocks/>
            </p:cNvGrpSpPr>
            <p:nvPr/>
          </p:nvGrpSpPr>
          <p:grpSpPr bwMode="auto">
            <a:xfrm>
              <a:off x="3168" y="2015"/>
              <a:ext cx="240" cy="240"/>
              <a:chOff x="2976" y="1296"/>
              <a:chExt cx="240" cy="240"/>
            </a:xfrm>
          </p:grpSpPr>
          <p:sp>
            <p:nvSpPr>
              <p:cNvPr id="39979" name="Oval 81"/>
              <p:cNvSpPr>
                <a:spLocks noChangeArrowheads="1"/>
              </p:cNvSpPr>
              <p:nvPr/>
            </p:nvSpPr>
            <p:spPr bwMode="auto">
              <a:xfrm>
                <a:off x="2976" y="1296"/>
                <a:ext cx="240" cy="240"/>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9980" name="Text Box 82"/>
              <p:cNvSpPr txBox="1">
                <a:spLocks noChangeArrowheads="1"/>
              </p:cNvSpPr>
              <p:nvPr/>
            </p:nvSpPr>
            <p:spPr bwMode="auto">
              <a:xfrm>
                <a:off x="3000" y="1305"/>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latin typeface="Arial" panose="020B0604020202020204" pitchFamily="34" charset="0"/>
                  </a:rPr>
                  <a:t>T</a:t>
                </a:r>
              </a:p>
            </p:txBody>
          </p:sp>
        </p:grpSp>
        <p:grpSp>
          <p:nvGrpSpPr>
            <p:cNvPr id="39956" name="Group 83"/>
            <p:cNvGrpSpPr>
              <a:grpSpLocks/>
            </p:cNvGrpSpPr>
            <p:nvPr/>
          </p:nvGrpSpPr>
          <p:grpSpPr bwMode="auto">
            <a:xfrm>
              <a:off x="5205" y="1295"/>
              <a:ext cx="197" cy="192"/>
              <a:chOff x="3216" y="1920"/>
              <a:chExt cx="197" cy="192"/>
            </a:xfrm>
          </p:grpSpPr>
          <p:sp>
            <p:nvSpPr>
              <p:cNvPr id="39977" name="Oval 84"/>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9978" name="Text Box 85"/>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sp>
          <p:nvSpPr>
            <p:cNvPr id="39957" name="Oval 86"/>
            <p:cNvSpPr>
              <a:spLocks noChangeArrowheads="1"/>
            </p:cNvSpPr>
            <p:nvPr/>
          </p:nvSpPr>
          <p:spPr bwMode="auto">
            <a:xfrm>
              <a:off x="4848" y="1823"/>
              <a:ext cx="96" cy="96"/>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39958" name="Group 87"/>
            <p:cNvGrpSpPr>
              <a:grpSpLocks/>
            </p:cNvGrpSpPr>
            <p:nvPr/>
          </p:nvGrpSpPr>
          <p:grpSpPr bwMode="auto">
            <a:xfrm>
              <a:off x="5280" y="887"/>
              <a:ext cx="240" cy="240"/>
              <a:chOff x="5184" y="3264"/>
              <a:chExt cx="240" cy="240"/>
            </a:xfrm>
          </p:grpSpPr>
          <p:sp>
            <p:nvSpPr>
              <p:cNvPr id="39975" name="Oval 88"/>
              <p:cNvSpPr>
                <a:spLocks noChangeArrowheads="1"/>
              </p:cNvSpPr>
              <p:nvPr/>
            </p:nvSpPr>
            <p:spPr bwMode="auto">
              <a:xfrm>
                <a:off x="5184" y="3264"/>
                <a:ext cx="240" cy="240"/>
              </a:xfrm>
              <a:prstGeom prst="ellipse">
                <a:avLst/>
              </a:prstGeom>
              <a:noFill/>
              <a:ln w="222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9976" name="Text Box 89"/>
              <p:cNvSpPr txBox="1">
                <a:spLocks noChangeArrowheads="1"/>
              </p:cNvSpPr>
              <p:nvPr/>
            </p:nvSpPr>
            <p:spPr bwMode="auto">
              <a:xfrm>
                <a:off x="5208" y="327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8000"/>
                    </a:solidFill>
                    <a:latin typeface="Arial" panose="020B0604020202020204" pitchFamily="34" charset="0"/>
                  </a:rPr>
                  <a:t>L</a:t>
                </a:r>
              </a:p>
            </p:txBody>
          </p:sp>
        </p:grpSp>
        <p:grpSp>
          <p:nvGrpSpPr>
            <p:cNvPr id="39959" name="Group 90"/>
            <p:cNvGrpSpPr>
              <a:grpSpLocks/>
            </p:cNvGrpSpPr>
            <p:nvPr/>
          </p:nvGrpSpPr>
          <p:grpSpPr bwMode="auto">
            <a:xfrm>
              <a:off x="4261" y="1175"/>
              <a:ext cx="203" cy="192"/>
              <a:chOff x="3312" y="2736"/>
              <a:chExt cx="203" cy="192"/>
            </a:xfrm>
          </p:grpSpPr>
          <p:sp>
            <p:nvSpPr>
              <p:cNvPr id="39973" name="Oval 91"/>
              <p:cNvSpPr>
                <a:spLocks noChangeArrowheads="1"/>
              </p:cNvSpPr>
              <p:nvPr/>
            </p:nvSpPr>
            <p:spPr bwMode="auto">
              <a:xfrm>
                <a:off x="3312" y="2736"/>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9974" name="Text Box 92"/>
              <p:cNvSpPr txBox="1">
                <a:spLocks noChangeArrowheads="1"/>
              </p:cNvSpPr>
              <p:nvPr/>
            </p:nvSpPr>
            <p:spPr bwMode="auto">
              <a:xfrm>
                <a:off x="3312" y="2736"/>
                <a:ext cx="20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G</a:t>
                </a:r>
              </a:p>
            </p:txBody>
          </p:sp>
        </p:grpSp>
        <p:grpSp>
          <p:nvGrpSpPr>
            <p:cNvPr id="39960" name="Group 96"/>
            <p:cNvGrpSpPr>
              <a:grpSpLocks/>
            </p:cNvGrpSpPr>
            <p:nvPr/>
          </p:nvGrpSpPr>
          <p:grpSpPr bwMode="auto">
            <a:xfrm>
              <a:off x="4656" y="1463"/>
              <a:ext cx="197" cy="192"/>
              <a:chOff x="4075" y="2592"/>
              <a:chExt cx="197" cy="192"/>
            </a:xfrm>
          </p:grpSpPr>
          <p:sp>
            <p:nvSpPr>
              <p:cNvPr id="39971" name="Oval 97"/>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9972" name="Text Box 98"/>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39961" name="Group 99"/>
            <p:cNvGrpSpPr>
              <a:grpSpLocks/>
            </p:cNvGrpSpPr>
            <p:nvPr/>
          </p:nvGrpSpPr>
          <p:grpSpPr bwMode="auto">
            <a:xfrm>
              <a:off x="4939" y="1871"/>
              <a:ext cx="197" cy="192"/>
              <a:chOff x="3216" y="1920"/>
              <a:chExt cx="197" cy="192"/>
            </a:xfrm>
          </p:grpSpPr>
          <p:sp>
            <p:nvSpPr>
              <p:cNvPr id="39969" name="Oval 100"/>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9970" name="Text Box 101"/>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39962" name="Group 102"/>
            <p:cNvGrpSpPr>
              <a:grpSpLocks/>
            </p:cNvGrpSpPr>
            <p:nvPr/>
          </p:nvGrpSpPr>
          <p:grpSpPr bwMode="auto">
            <a:xfrm>
              <a:off x="4411" y="1487"/>
              <a:ext cx="197" cy="192"/>
              <a:chOff x="4075" y="2592"/>
              <a:chExt cx="197" cy="192"/>
            </a:xfrm>
          </p:grpSpPr>
          <p:sp>
            <p:nvSpPr>
              <p:cNvPr id="39967" name="Oval 103"/>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9968" name="Text Box 104"/>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39963" name="Group 105"/>
            <p:cNvGrpSpPr>
              <a:grpSpLocks/>
            </p:cNvGrpSpPr>
            <p:nvPr/>
          </p:nvGrpSpPr>
          <p:grpSpPr bwMode="auto">
            <a:xfrm>
              <a:off x="3792" y="1487"/>
              <a:ext cx="197" cy="192"/>
              <a:chOff x="3216" y="1920"/>
              <a:chExt cx="197" cy="192"/>
            </a:xfrm>
          </p:grpSpPr>
          <p:sp>
            <p:nvSpPr>
              <p:cNvPr id="39965" name="Oval 106"/>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9966" name="Text Box 107"/>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sp>
          <p:nvSpPr>
            <p:cNvPr id="34932" name="Text Box 116"/>
            <p:cNvSpPr txBox="1">
              <a:spLocks noChangeArrowheads="1"/>
            </p:cNvSpPr>
            <p:nvPr/>
          </p:nvSpPr>
          <p:spPr bwMode="auto">
            <a:xfrm>
              <a:off x="3665" y="3514"/>
              <a:ext cx="1434" cy="518"/>
            </a:xfrm>
            <a:prstGeom prst="rect">
              <a:avLst/>
            </a:prstGeom>
            <a:noFill/>
            <a:ln w="9525">
              <a:noFill/>
              <a:miter lim="800000"/>
              <a:headEnd/>
              <a:tailEnd/>
            </a:ln>
            <a:effectLst/>
          </p:spPr>
          <p:txBody>
            <a:bodyPr wrap="none">
              <a:spAutoFit/>
            </a:bodyPr>
            <a:lstStyle/>
            <a:p>
              <a:pPr algn="ctr" eaLnBrk="1" hangingPunct="1">
                <a:defRPr/>
              </a:pPr>
              <a:r>
                <a:rPr lang="en-US" sz="2400" dirty="0">
                  <a:solidFill>
                    <a:schemeClr val="tx1"/>
                  </a:solidFill>
                  <a:effectLst>
                    <a:outerShdw blurRad="38100" dist="38100" dir="2700000" algn="tl">
                      <a:srgbClr val="C0C0C0"/>
                    </a:outerShdw>
                  </a:effectLst>
                  <a:latin typeface="Times New Roman" pitchFamily="18" charset="0"/>
                </a:rPr>
                <a:t>Lead out of way</a:t>
              </a:r>
            </a:p>
            <a:p>
              <a:pPr algn="ctr" eaLnBrk="1" hangingPunct="1">
                <a:defRPr/>
              </a:pPr>
              <a:r>
                <a:rPr lang="en-US" sz="2400" dirty="0">
                  <a:solidFill>
                    <a:schemeClr val="tx1"/>
                  </a:solidFill>
                  <a:effectLst>
                    <a:outerShdw blurRad="38100" dist="38100" dir="2700000" algn="tl">
                      <a:srgbClr val="C0C0C0"/>
                    </a:outerShdw>
                  </a:effectLst>
                  <a:latin typeface="Times New Roman" pitchFamily="18" charset="0"/>
                </a:rPr>
                <a:t>Near goal line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174 2.88688E-6 C 0.00486 -0.03655 0.00799 -0.07264 0 -0.08906 C -0.00799 -0.10549 -0.03559 -0.09716 -0.04601 -0.09855 C -0.05642 -0.09993 -0.05955 -0.09855 -0.0625 -0.09693 " pathEditMode="relative" rAng="0" ptsTypes="aaaA">
                                      <p:cBhvr>
                                        <p:cTn id="6" dur="2000" fill="hold"/>
                                        <p:tgtEl>
                                          <p:spTgt spid="4"/>
                                        </p:tgtEl>
                                        <p:attrNameLst>
                                          <p:attrName>ppt_x</p:attrName>
                                          <p:attrName>ppt_y</p:attrName>
                                        </p:attrNameLst>
                                      </p:cBhvr>
                                      <p:rCtr x="-2899" y="-5274"/>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Oval 2"/>
          <p:cNvSpPr>
            <a:spLocks noChangeArrowheads="1"/>
          </p:cNvSpPr>
          <p:nvPr/>
        </p:nvSpPr>
        <p:spPr bwMode="auto">
          <a:xfrm>
            <a:off x="6858000" y="3305175"/>
            <a:ext cx="609600" cy="6858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36867" name="Rectangle 3"/>
          <p:cNvSpPr>
            <a:spLocks noGrp="1" noChangeArrowheads="1"/>
          </p:cNvSpPr>
          <p:nvPr>
            <p:ph type="title"/>
          </p:nvPr>
        </p:nvSpPr>
        <p:spPr>
          <a:xfrm>
            <a:off x="1920875" y="228600"/>
            <a:ext cx="5308600" cy="685800"/>
          </a:xfrm>
        </p:spPr>
        <p:txBody>
          <a:bodyPr/>
          <a:lstStyle/>
          <a:p>
            <a:pPr eaLnBrk="1" hangingPunct="1">
              <a:defRPr/>
            </a:pPr>
            <a:r>
              <a:rPr lang="en-US" b="1" dirty="0" smtClean="0">
                <a:solidFill>
                  <a:srgbClr val="000099"/>
                </a:solidFill>
                <a:effectLst>
                  <a:outerShdw blurRad="38100" dist="38100" dir="2700000" algn="tl">
                    <a:srgbClr val="C0C0C0"/>
                  </a:outerShdw>
                </a:effectLst>
              </a:rPr>
              <a:t>General Patterns V</a:t>
            </a:r>
          </a:p>
        </p:txBody>
      </p:sp>
      <p:grpSp>
        <p:nvGrpSpPr>
          <p:cNvPr id="41988" name="Group 4"/>
          <p:cNvGrpSpPr>
            <a:grpSpLocks/>
          </p:cNvGrpSpPr>
          <p:nvPr/>
        </p:nvGrpSpPr>
        <p:grpSpPr bwMode="auto">
          <a:xfrm>
            <a:off x="152400" y="1676400"/>
            <a:ext cx="8763000" cy="4191000"/>
            <a:chOff x="96" y="1008"/>
            <a:chExt cx="5520" cy="2640"/>
          </a:xfrm>
        </p:grpSpPr>
        <p:sp>
          <p:nvSpPr>
            <p:cNvPr id="41998" name="Line 5"/>
            <p:cNvSpPr>
              <a:spLocks noChangeShapeType="1"/>
            </p:cNvSpPr>
            <p:nvPr/>
          </p:nvSpPr>
          <p:spPr bwMode="auto">
            <a:xfrm>
              <a:off x="336" y="1008"/>
              <a:ext cx="508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1999" name="Line 6"/>
            <p:cNvSpPr>
              <a:spLocks noChangeShapeType="1"/>
            </p:cNvSpPr>
            <p:nvPr/>
          </p:nvSpPr>
          <p:spPr bwMode="auto">
            <a:xfrm>
              <a:off x="5424" y="1008"/>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2000" name="Line 7"/>
            <p:cNvSpPr>
              <a:spLocks noChangeShapeType="1"/>
            </p:cNvSpPr>
            <p:nvPr/>
          </p:nvSpPr>
          <p:spPr bwMode="auto">
            <a:xfrm flipH="1">
              <a:off x="336" y="3648"/>
              <a:ext cx="508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2001" name="Line 8"/>
            <p:cNvSpPr>
              <a:spLocks noChangeShapeType="1"/>
            </p:cNvSpPr>
            <p:nvPr/>
          </p:nvSpPr>
          <p:spPr bwMode="auto">
            <a:xfrm>
              <a:off x="2880" y="1008"/>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2002" name="Oval 9"/>
            <p:cNvSpPr>
              <a:spLocks noChangeArrowheads="1"/>
            </p:cNvSpPr>
            <p:nvPr/>
          </p:nvSpPr>
          <p:spPr bwMode="auto">
            <a:xfrm>
              <a:off x="2496" y="1944"/>
              <a:ext cx="768" cy="72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42003" name="Group 10"/>
            <p:cNvGrpSpPr>
              <a:grpSpLocks/>
            </p:cNvGrpSpPr>
            <p:nvPr/>
          </p:nvGrpSpPr>
          <p:grpSpPr bwMode="auto">
            <a:xfrm>
              <a:off x="5424" y="2112"/>
              <a:ext cx="192" cy="384"/>
              <a:chOff x="5424" y="2112"/>
              <a:chExt cx="192" cy="384"/>
            </a:xfrm>
          </p:grpSpPr>
          <p:sp>
            <p:nvSpPr>
              <p:cNvPr id="42020" name="Line 11"/>
              <p:cNvSpPr>
                <a:spLocks noChangeShapeType="1"/>
              </p:cNvSpPr>
              <p:nvPr/>
            </p:nvSpPr>
            <p:spPr bwMode="auto">
              <a:xfrm flipH="1">
                <a:off x="5424" y="2448"/>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2021" name="Line 12"/>
              <p:cNvSpPr>
                <a:spLocks noChangeShapeType="1"/>
              </p:cNvSpPr>
              <p:nvPr/>
            </p:nvSpPr>
            <p:spPr bwMode="auto">
              <a:xfrm flipH="1">
                <a:off x="5424" y="2112"/>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2022" name="Line 13"/>
              <p:cNvSpPr>
                <a:spLocks noChangeShapeType="1"/>
              </p:cNvSpPr>
              <p:nvPr/>
            </p:nvSpPr>
            <p:spPr bwMode="auto">
              <a:xfrm flipH="1">
                <a:off x="5616" y="2112"/>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grpSp>
        <p:sp>
          <p:nvSpPr>
            <p:cNvPr id="42004" name="Oval 14"/>
            <p:cNvSpPr>
              <a:spLocks noChangeArrowheads="1"/>
            </p:cNvSpPr>
            <p:nvPr/>
          </p:nvSpPr>
          <p:spPr bwMode="auto">
            <a:xfrm>
              <a:off x="1056" y="2088"/>
              <a:ext cx="384" cy="432"/>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2005" name="Rectangle 15"/>
            <p:cNvSpPr>
              <a:spLocks noChangeArrowheads="1"/>
            </p:cNvSpPr>
            <p:nvPr/>
          </p:nvSpPr>
          <p:spPr bwMode="auto">
            <a:xfrm>
              <a:off x="4512" y="1440"/>
              <a:ext cx="912" cy="1728"/>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2006" name="Rectangle 16"/>
            <p:cNvSpPr>
              <a:spLocks noChangeArrowheads="1"/>
            </p:cNvSpPr>
            <p:nvPr/>
          </p:nvSpPr>
          <p:spPr bwMode="auto">
            <a:xfrm>
              <a:off x="5136" y="1872"/>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2007" name="Oval 17"/>
            <p:cNvSpPr>
              <a:spLocks noChangeArrowheads="1"/>
            </p:cNvSpPr>
            <p:nvPr/>
          </p:nvSpPr>
          <p:spPr bwMode="auto">
            <a:xfrm>
              <a:off x="4830" y="2280"/>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2008" name="Freeform 18"/>
            <p:cNvSpPr>
              <a:spLocks/>
            </p:cNvSpPr>
            <p:nvPr/>
          </p:nvSpPr>
          <p:spPr bwMode="auto">
            <a:xfrm>
              <a:off x="5320" y="1008"/>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2009" name="Freeform 19"/>
            <p:cNvSpPr>
              <a:spLocks/>
            </p:cNvSpPr>
            <p:nvPr/>
          </p:nvSpPr>
          <p:spPr bwMode="auto">
            <a:xfrm rot="5201888">
              <a:off x="5322" y="3544"/>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2010" name="Line 20"/>
            <p:cNvSpPr>
              <a:spLocks noChangeShapeType="1"/>
            </p:cNvSpPr>
            <p:nvPr/>
          </p:nvSpPr>
          <p:spPr bwMode="auto">
            <a:xfrm>
              <a:off x="336" y="1008"/>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2011" name="Rectangle 21"/>
            <p:cNvSpPr>
              <a:spLocks noChangeArrowheads="1"/>
            </p:cNvSpPr>
            <p:nvPr/>
          </p:nvSpPr>
          <p:spPr bwMode="auto">
            <a:xfrm>
              <a:off x="336" y="1440"/>
              <a:ext cx="912" cy="1728"/>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2012" name="Rectangle 22"/>
            <p:cNvSpPr>
              <a:spLocks noChangeArrowheads="1"/>
            </p:cNvSpPr>
            <p:nvPr/>
          </p:nvSpPr>
          <p:spPr bwMode="auto">
            <a:xfrm>
              <a:off x="336" y="1872"/>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42013" name="Group 23"/>
            <p:cNvGrpSpPr>
              <a:grpSpLocks/>
            </p:cNvGrpSpPr>
            <p:nvPr/>
          </p:nvGrpSpPr>
          <p:grpSpPr bwMode="auto">
            <a:xfrm flipH="1">
              <a:off x="96" y="2112"/>
              <a:ext cx="240" cy="384"/>
              <a:chOff x="5424" y="2112"/>
              <a:chExt cx="192" cy="384"/>
            </a:xfrm>
          </p:grpSpPr>
          <p:sp>
            <p:nvSpPr>
              <p:cNvPr id="42017" name="Line 24"/>
              <p:cNvSpPr>
                <a:spLocks noChangeShapeType="1"/>
              </p:cNvSpPr>
              <p:nvPr/>
            </p:nvSpPr>
            <p:spPr bwMode="auto">
              <a:xfrm flipH="1">
                <a:off x="5424" y="2448"/>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2018" name="Line 25"/>
              <p:cNvSpPr>
                <a:spLocks noChangeShapeType="1"/>
              </p:cNvSpPr>
              <p:nvPr/>
            </p:nvSpPr>
            <p:spPr bwMode="auto">
              <a:xfrm flipH="1">
                <a:off x="5424" y="2112"/>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2019" name="Line 26"/>
              <p:cNvSpPr>
                <a:spLocks noChangeShapeType="1"/>
              </p:cNvSpPr>
              <p:nvPr/>
            </p:nvSpPr>
            <p:spPr bwMode="auto">
              <a:xfrm flipH="1">
                <a:off x="5616" y="2112"/>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grpSp>
        <p:sp>
          <p:nvSpPr>
            <p:cNvPr id="42014" name="Oval 27"/>
            <p:cNvSpPr>
              <a:spLocks noChangeArrowheads="1"/>
            </p:cNvSpPr>
            <p:nvPr/>
          </p:nvSpPr>
          <p:spPr bwMode="auto">
            <a:xfrm>
              <a:off x="912" y="2286"/>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2015" name="Freeform 28"/>
            <p:cNvSpPr>
              <a:spLocks/>
            </p:cNvSpPr>
            <p:nvPr/>
          </p:nvSpPr>
          <p:spPr bwMode="auto">
            <a:xfrm rot="-5166725">
              <a:off x="336" y="1008"/>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2016" name="Freeform 29"/>
            <p:cNvSpPr>
              <a:spLocks/>
            </p:cNvSpPr>
            <p:nvPr/>
          </p:nvSpPr>
          <p:spPr bwMode="auto">
            <a:xfrm rot="10302263">
              <a:off x="338" y="3544"/>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41989" name="Line 57"/>
          <p:cNvSpPr>
            <a:spLocks noChangeShapeType="1"/>
          </p:cNvSpPr>
          <p:nvPr/>
        </p:nvSpPr>
        <p:spPr bwMode="auto">
          <a:xfrm>
            <a:off x="2971800" y="2438400"/>
            <a:ext cx="2819400" cy="0"/>
          </a:xfrm>
          <a:prstGeom prst="line">
            <a:avLst/>
          </a:prstGeom>
          <a:noFill/>
          <a:ln w="3175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41990" name="Line 58"/>
          <p:cNvSpPr>
            <a:spLocks noChangeShapeType="1"/>
          </p:cNvSpPr>
          <p:nvPr/>
        </p:nvSpPr>
        <p:spPr bwMode="auto">
          <a:xfrm>
            <a:off x="2971800" y="4648200"/>
            <a:ext cx="2819400" cy="0"/>
          </a:xfrm>
          <a:prstGeom prst="line">
            <a:avLst/>
          </a:prstGeom>
          <a:noFill/>
          <a:ln w="3175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grpSp>
        <p:nvGrpSpPr>
          <p:cNvPr id="5" name="Group 59"/>
          <p:cNvGrpSpPr>
            <a:grpSpLocks/>
          </p:cNvGrpSpPr>
          <p:nvPr/>
        </p:nvGrpSpPr>
        <p:grpSpPr bwMode="auto">
          <a:xfrm>
            <a:off x="6477000" y="1905000"/>
            <a:ext cx="381000" cy="381000"/>
            <a:chOff x="4608" y="3264"/>
            <a:chExt cx="240" cy="240"/>
          </a:xfrm>
        </p:grpSpPr>
        <p:sp>
          <p:nvSpPr>
            <p:cNvPr id="41996" name="Oval 60"/>
            <p:cNvSpPr>
              <a:spLocks noChangeArrowheads="1"/>
            </p:cNvSpPr>
            <p:nvPr/>
          </p:nvSpPr>
          <p:spPr bwMode="auto">
            <a:xfrm>
              <a:off x="4608" y="3264"/>
              <a:ext cx="240" cy="240"/>
            </a:xfrm>
            <a:prstGeom prst="ellipse">
              <a:avLst/>
            </a:prstGeom>
            <a:noFill/>
            <a:ln w="222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1997" name="Text Box 61"/>
            <p:cNvSpPr txBox="1">
              <a:spLocks noChangeArrowheads="1"/>
            </p:cNvSpPr>
            <p:nvPr/>
          </p:nvSpPr>
          <p:spPr bwMode="auto">
            <a:xfrm>
              <a:off x="4632" y="327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8000"/>
                  </a:solidFill>
                  <a:latin typeface="Arial" panose="020B0604020202020204" pitchFamily="34" charset="0"/>
                </a:rPr>
                <a:t>L</a:t>
              </a:r>
            </a:p>
          </p:txBody>
        </p:sp>
      </p:grpSp>
      <p:sp>
        <p:nvSpPr>
          <p:cNvPr id="41992" name="Text Box 65"/>
          <p:cNvSpPr txBox="1">
            <a:spLocks noChangeArrowheads="1"/>
          </p:cNvSpPr>
          <p:nvPr/>
        </p:nvSpPr>
        <p:spPr bwMode="auto">
          <a:xfrm>
            <a:off x="2879725" y="6096000"/>
            <a:ext cx="33734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t>Work opposite – 2</a:t>
            </a:r>
            <a:r>
              <a:rPr lang="en-US" altLang="en-US" sz="2400" baseline="30000" dirty="0"/>
              <a:t>nd</a:t>
            </a:r>
            <a:r>
              <a:rPr lang="en-US" altLang="en-US" sz="2400" dirty="0"/>
              <a:t> half</a:t>
            </a:r>
          </a:p>
        </p:txBody>
      </p:sp>
      <p:grpSp>
        <p:nvGrpSpPr>
          <p:cNvPr id="6" name="Group 66"/>
          <p:cNvGrpSpPr>
            <a:grpSpLocks/>
          </p:cNvGrpSpPr>
          <p:nvPr/>
        </p:nvGrpSpPr>
        <p:grpSpPr bwMode="auto">
          <a:xfrm>
            <a:off x="3276600" y="5257800"/>
            <a:ext cx="381000" cy="381000"/>
            <a:chOff x="2064" y="2304"/>
            <a:chExt cx="240" cy="240"/>
          </a:xfrm>
        </p:grpSpPr>
        <p:sp>
          <p:nvSpPr>
            <p:cNvPr id="41994" name="Oval 67"/>
            <p:cNvSpPr>
              <a:spLocks noChangeArrowheads="1"/>
            </p:cNvSpPr>
            <p:nvPr/>
          </p:nvSpPr>
          <p:spPr bwMode="auto">
            <a:xfrm>
              <a:off x="2064" y="2304"/>
              <a:ext cx="240" cy="240"/>
            </a:xfrm>
            <a:prstGeom prst="ellipse">
              <a:avLst/>
            </a:prstGeom>
            <a:noFill/>
            <a:ln w="222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1995" name="Text Box 68"/>
            <p:cNvSpPr txBox="1">
              <a:spLocks noChangeArrowheads="1"/>
            </p:cNvSpPr>
            <p:nvPr/>
          </p:nvSpPr>
          <p:spPr bwMode="auto">
            <a:xfrm>
              <a:off x="2085" y="231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0099"/>
                  </a:solidFill>
                  <a:latin typeface="Arial" panose="020B0604020202020204" pitchFamily="34" charset="0"/>
                </a:rPr>
                <a:t>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3.33333E-6 -3.51145E-6 L -0.00417 0.46079 " pathEditMode="relative" rAng="0" ptsTypes="AA">
                                      <p:cBhvr>
                                        <p:cTn id="6" dur="2000" fill="hold"/>
                                        <p:tgtEl>
                                          <p:spTgt spid="5"/>
                                        </p:tgtEl>
                                        <p:attrNameLst>
                                          <p:attrName>ppt_x</p:attrName>
                                          <p:attrName>ppt_y</p:attrName>
                                        </p:attrNameLst>
                                      </p:cBhvr>
                                      <p:rCtr x="-208" y="23040"/>
                                    </p:animMotion>
                                  </p:childTnLst>
                                </p:cTn>
                              </p:par>
                              <p:par>
                                <p:cTn id="7" presetID="64" presetClass="path" presetSubtype="0" accel="50000" decel="50000" fill="hold" nodeType="withEffect">
                                  <p:stCondLst>
                                    <p:cond delay="0"/>
                                  </p:stCondLst>
                                  <p:childTnLst>
                                    <p:animMotion origin="layout" path="M 3.33333E-6 -3.12977E-6 L 0.00416 -0.4941 " pathEditMode="relative" rAng="0" ptsTypes="AA">
                                      <p:cBhvr>
                                        <p:cTn id="8" dur="2000" fill="hold"/>
                                        <p:tgtEl>
                                          <p:spTgt spid="6"/>
                                        </p:tgtEl>
                                        <p:attrNameLst>
                                          <p:attrName>ppt_x</p:attrName>
                                          <p:attrName>ppt_y</p:attrName>
                                        </p:attrNameLst>
                                      </p:cBhvr>
                                      <p:rCtr x="208" y="-247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1508125" y="1600200"/>
            <a:ext cx="6127750" cy="5078413"/>
          </a:xfrm>
          <a:prstGeom prst="rect">
            <a:avLst/>
          </a:prstGeom>
          <a:noFill/>
          <a:ln w="9525">
            <a:noFill/>
            <a:miter lim="800000"/>
            <a:headEnd/>
            <a:tailEnd/>
          </a:ln>
          <a:effectLst/>
        </p:spPr>
        <p:txBody>
          <a:bodyPr>
            <a:spAutoFit/>
          </a:bodyPr>
          <a:lstStyle/>
          <a:p>
            <a:pPr algn="ctr">
              <a:defRPr/>
            </a:pPr>
            <a:r>
              <a:rPr lang="en-US" sz="5400" dirty="0">
                <a:solidFill>
                  <a:schemeClr val="accent2"/>
                </a:solidFill>
                <a:effectLst>
                  <a:outerShdw blurRad="38100" dist="38100" dir="2700000" algn="tl">
                    <a:srgbClr val="C0C0C0"/>
                  </a:outerShdw>
                </a:effectLst>
                <a:latin typeface="Century Schoolbook" panose="02040604050505020304" pitchFamily="18" charset="0"/>
              </a:rPr>
              <a:t>Please Turn off </a:t>
            </a:r>
            <a:r>
              <a:rPr lang="en-US" sz="5400" dirty="0">
                <a:solidFill>
                  <a:srgbClr val="FF0000"/>
                </a:solidFill>
                <a:effectLst>
                  <a:outerShdw blurRad="38100" dist="38100" dir="2700000" algn="tl">
                    <a:srgbClr val="C0C0C0"/>
                  </a:outerShdw>
                </a:effectLst>
                <a:latin typeface="Century Schoolbook" panose="02040604050505020304" pitchFamily="18" charset="0"/>
              </a:rPr>
              <a:t>ALL</a:t>
            </a:r>
            <a:r>
              <a:rPr lang="en-US" sz="5400" dirty="0">
                <a:solidFill>
                  <a:schemeClr val="accent2"/>
                </a:solidFill>
                <a:effectLst>
                  <a:outerShdw blurRad="38100" dist="38100" dir="2700000" algn="tl">
                    <a:srgbClr val="C0C0C0"/>
                  </a:outerShdw>
                </a:effectLst>
                <a:latin typeface="Century Schoolbook" panose="02040604050505020304" pitchFamily="18" charset="0"/>
              </a:rPr>
              <a:t> electronic devices</a:t>
            </a:r>
          </a:p>
          <a:p>
            <a:pPr algn="ctr">
              <a:defRPr/>
            </a:pPr>
            <a:r>
              <a:rPr lang="en-US" sz="5400" dirty="0">
                <a:solidFill>
                  <a:srgbClr val="006600"/>
                </a:solidFill>
                <a:effectLst>
                  <a:outerShdw blurRad="38100" dist="38100" dir="2700000" algn="tl">
                    <a:srgbClr val="C0C0C0"/>
                  </a:outerShdw>
                </a:effectLst>
                <a:latin typeface="Century Schoolbook" panose="02040604050505020304" pitchFamily="18" charset="0"/>
              </a:rPr>
              <a:t>EXCEPT</a:t>
            </a:r>
            <a:r>
              <a:rPr lang="en-US" sz="5400" dirty="0">
                <a:solidFill>
                  <a:schemeClr val="accent2"/>
                </a:solidFill>
                <a:effectLst>
                  <a:outerShdw blurRad="38100" dist="38100" dir="2700000" algn="tl">
                    <a:srgbClr val="C0C0C0"/>
                  </a:outerShdw>
                </a:effectLst>
                <a:latin typeface="Century Schoolbook" panose="02040604050505020304" pitchFamily="18" charset="0"/>
              </a:rPr>
              <a:t> </a:t>
            </a:r>
          </a:p>
          <a:p>
            <a:pPr algn="ctr">
              <a:defRPr/>
            </a:pPr>
            <a:r>
              <a:rPr lang="en-US" sz="5400" dirty="0">
                <a:solidFill>
                  <a:schemeClr val="accent2"/>
                </a:solidFill>
                <a:effectLst>
                  <a:outerShdw blurRad="38100" dist="38100" dir="2700000" algn="tl">
                    <a:srgbClr val="C0C0C0"/>
                  </a:outerShdw>
                </a:effectLst>
                <a:latin typeface="Century Schoolbook" panose="02040604050505020304" pitchFamily="18" charset="0"/>
              </a:rPr>
              <a:t>if being used for note-taking </a:t>
            </a:r>
          </a:p>
        </p:txBody>
      </p:sp>
      <p:sp>
        <p:nvSpPr>
          <p:cNvPr id="8195" name="Rectangle 3"/>
          <p:cNvSpPr>
            <a:spLocks noChangeArrowheads="1"/>
          </p:cNvSpPr>
          <p:nvPr/>
        </p:nvSpPr>
        <p:spPr bwMode="auto">
          <a:xfrm>
            <a:off x="1981200" y="409575"/>
            <a:ext cx="24606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4000" dirty="0">
              <a:solidFill>
                <a:srgbClr val="0000A0"/>
              </a:solidFill>
              <a:latin typeface="Dutch"/>
            </a:endParaRPr>
          </a:p>
        </p:txBody>
      </p:sp>
      <p:sp>
        <p:nvSpPr>
          <p:cNvPr id="56324" name="Rectangle 4"/>
          <p:cNvSpPr>
            <a:spLocks noGrp="1" noChangeArrowheads="1"/>
          </p:cNvSpPr>
          <p:nvPr>
            <p:ph type="title"/>
          </p:nvPr>
        </p:nvSpPr>
        <p:spPr>
          <a:xfrm>
            <a:off x="1778000" y="228600"/>
            <a:ext cx="5613400" cy="1143000"/>
          </a:xfrm>
        </p:spPr>
        <p:txBody>
          <a:bodyPr/>
          <a:lstStyle/>
          <a:p>
            <a:pPr eaLnBrk="1" hangingPunct="1">
              <a:defRPr/>
            </a:pPr>
            <a:r>
              <a:rPr lang="en-US" sz="4000" b="1" dirty="0" smtClean="0">
                <a:solidFill>
                  <a:srgbClr val="000099"/>
                </a:solidFill>
                <a:effectLst>
                  <a:outerShdw blurRad="38100" dist="38100" dir="2700000" algn="tl">
                    <a:srgbClr val="C0C0C0"/>
                  </a:outerShdw>
                </a:effectLst>
              </a:rPr>
              <a:t>Georgia High School Association</a:t>
            </a:r>
          </a:p>
        </p:txBody>
      </p:sp>
      <p:pic>
        <p:nvPicPr>
          <p:cNvPr id="8197" name="Picture 8" descr="ghsa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58750"/>
            <a:ext cx="201295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8" descr="ghsa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31050" y="152400"/>
            <a:ext cx="201295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64388" y="3048000"/>
            <a:ext cx="17843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828800"/>
            <a:ext cx="1509713"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35875" y="5321300"/>
            <a:ext cx="1508125"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7"/>
          <p:cNvPicPr>
            <a:picLocks noChangeAspect="1"/>
          </p:cNvPicPr>
          <p:nvPr/>
        </p:nvPicPr>
        <p:blipFill>
          <a:blip r:embed="rId7">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0" y="5448300"/>
            <a:ext cx="150812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5800" y="76200"/>
            <a:ext cx="7772400" cy="762000"/>
          </a:xfrm>
        </p:spPr>
        <p:txBody>
          <a:bodyPr/>
          <a:lstStyle/>
          <a:p>
            <a:pPr eaLnBrk="1" hangingPunct="1">
              <a:defRPr/>
            </a:pPr>
            <a:r>
              <a:rPr lang="en-US" b="1" dirty="0" smtClean="0">
                <a:solidFill>
                  <a:srgbClr val="000099"/>
                </a:solidFill>
                <a:effectLst>
                  <a:outerShdw blurRad="38100" dist="38100" dir="2700000" algn="tl">
                    <a:srgbClr val="C0C0C0"/>
                  </a:outerShdw>
                </a:effectLst>
              </a:rPr>
              <a:t>Set Positions</a:t>
            </a:r>
          </a:p>
        </p:txBody>
      </p:sp>
      <p:sp>
        <p:nvSpPr>
          <p:cNvPr id="38915" name="Rectangle 3"/>
          <p:cNvSpPr>
            <a:spLocks noGrp="1" noChangeArrowheads="1"/>
          </p:cNvSpPr>
          <p:nvPr>
            <p:ph type="body" idx="1"/>
          </p:nvPr>
        </p:nvSpPr>
        <p:spPr>
          <a:xfrm>
            <a:off x="1371600" y="1905000"/>
            <a:ext cx="4648200" cy="457200"/>
          </a:xfrm>
        </p:spPr>
        <p:txBody>
          <a:bodyPr/>
          <a:lstStyle/>
          <a:p>
            <a:pPr eaLnBrk="1" hangingPunct="1">
              <a:defRPr/>
            </a:pPr>
            <a:r>
              <a:rPr lang="en-US" sz="2400" b="1" dirty="0" smtClean="0">
                <a:solidFill>
                  <a:schemeClr val="accent2"/>
                </a:solidFill>
                <a:effectLst>
                  <a:outerShdw blurRad="38100" dist="38100" dir="2700000" algn="tl">
                    <a:srgbClr val="C0C0C0"/>
                  </a:outerShdw>
                </a:effectLst>
                <a:latin typeface="Arial" pitchFamily="34" charset="0"/>
              </a:rPr>
              <a:t>Start of Play</a:t>
            </a:r>
          </a:p>
          <a:p>
            <a:pPr eaLnBrk="1" hangingPunct="1">
              <a:buFontTx/>
              <a:buNone/>
              <a:defRPr/>
            </a:pPr>
            <a:endParaRPr lang="en-US" sz="2400" b="1" dirty="0" smtClean="0">
              <a:solidFill>
                <a:schemeClr val="accent2"/>
              </a:solidFill>
              <a:effectLst>
                <a:outerShdw blurRad="38100" dist="38100" dir="2700000" algn="tl">
                  <a:srgbClr val="C0C0C0"/>
                </a:outerShdw>
              </a:effectLst>
              <a:latin typeface="Arial" pitchFamily="34" charset="0"/>
            </a:endParaRPr>
          </a:p>
        </p:txBody>
      </p:sp>
      <p:sp>
        <p:nvSpPr>
          <p:cNvPr id="38916" name="Text Box 4"/>
          <p:cNvSpPr txBox="1">
            <a:spLocks noChangeArrowheads="1"/>
          </p:cNvSpPr>
          <p:nvPr/>
        </p:nvSpPr>
        <p:spPr bwMode="auto">
          <a:xfrm>
            <a:off x="1733550" y="2362200"/>
            <a:ext cx="2219325" cy="457200"/>
          </a:xfrm>
          <a:prstGeom prst="rect">
            <a:avLst/>
          </a:prstGeom>
          <a:noFill/>
          <a:ln w="9525">
            <a:noFill/>
            <a:miter lim="800000"/>
            <a:headEnd/>
            <a:tailEnd/>
          </a:ln>
          <a:effectLst/>
        </p:spPr>
        <p:txBody>
          <a:bodyPr wrap="none">
            <a:spAutoFit/>
          </a:bodyPr>
          <a:lstStyle/>
          <a:p>
            <a:pPr marL="342900" indent="-342900" eaLnBrk="1" hangingPunct="1">
              <a:spcBef>
                <a:spcPct val="20000"/>
              </a:spcBef>
              <a:buFontTx/>
              <a:buChar char="•"/>
              <a:defRPr/>
            </a:pPr>
            <a:r>
              <a:rPr lang="en-US" sz="2400" dirty="0">
                <a:solidFill>
                  <a:schemeClr val="accent2"/>
                </a:solidFill>
                <a:effectLst>
                  <a:outerShdw blurRad="38100" dist="38100" dir="2700000" algn="tl">
                    <a:srgbClr val="C0C0C0"/>
                  </a:outerShdw>
                </a:effectLst>
              </a:rPr>
              <a:t>During Play</a:t>
            </a:r>
          </a:p>
        </p:txBody>
      </p:sp>
      <p:sp>
        <p:nvSpPr>
          <p:cNvPr id="38917" name="Text Box 5"/>
          <p:cNvSpPr txBox="1">
            <a:spLocks noChangeArrowheads="1"/>
          </p:cNvSpPr>
          <p:nvPr/>
        </p:nvSpPr>
        <p:spPr bwMode="auto">
          <a:xfrm>
            <a:off x="2133600" y="2819400"/>
            <a:ext cx="1900238" cy="457200"/>
          </a:xfrm>
          <a:prstGeom prst="rect">
            <a:avLst/>
          </a:prstGeom>
          <a:noFill/>
          <a:ln w="9525">
            <a:noFill/>
            <a:miter lim="800000"/>
            <a:headEnd/>
            <a:tailEnd/>
          </a:ln>
          <a:effectLst/>
        </p:spPr>
        <p:txBody>
          <a:bodyPr wrap="none">
            <a:spAutoFit/>
          </a:bodyPr>
          <a:lstStyle/>
          <a:p>
            <a:pPr marL="342900" indent="-342900" eaLnBrk="1" hangingPunct="1">
              <a:spcBef>
                <a:spcPct val="20000"/>
              </a:spcBef>
              <a:buFontTx/>
              <a:buChar char="•"/>
              <a:defRPr/>
            </a:pPr>
            <a:r>
              <a:rPr lang="en-US" sz="2400" dirty="0">
                <a:solidFill>
                  <a:schemeClr val="accent2"/>
                </a:solidFill>
                <a:effectLst>
                  <a:outerShdw blurRad="38100" dist="38100" dir="2700000" algn="tl">
                    <a:srgbClr val="C0C0C0"/>
                  </a:outerShdw>
                </a:effectLst>
              </a:rPr>
              <a:t>Free Kick</a:t>
            </a:r>
          </a:p>
        </p:txBody>
      </p:sp>
      <p:sp>
        <p:nvSpPr>
          <p:cNvPr id="38918" name="Text Box 6"/>
          <p:cNvSpPr txBox="1">
            <a:spLocks noChangeArrowheads="1"/>
          </p:cNvSpPr>
          <p:nvPr/>
        </p:nvSpPr>
        <p:spPr bwMode="auto">
          <a:xfrm>
            <a:off x="2495550" y="3276600"/>
            <a:ext cx="2255838" cy="457200"/>
          </a:xfrm>
          <a:prstGeom prst="rect">
            <a:avLst/>
          </a:prstGeom>
          <a:noFill/>
          <a:ln w="9525">
            <a:noFill/>
            <a:miter lim="800000"/>
            <a:headEnd/>
            <a:tailEnd/>
          </a:ln>
          <a:effectLst/>
        </p:spPr>
        <p:txBody>
          <a:bodyPr wrap="none">
            <a:spAutoFit/>
          </a:bodyPr>
          <a:lstStyle/>
          <a:p>
            <a:pPr marL="342900" indent="-342900" eaLnBrk="1" hangingPunct="1">
              <a:spcBef>
                <a:spcPct val="20000"/>
              </a:spcBef>
              <a:buFontTx/>
              <a:buChar char="•"/>
              <a:defRPr/>
            </a:pPr>
            <a:r>
              <a:rPr lang="en-US" sz="2400" dirty="0">
                <a:solidFill>
                  <a:schemeClr val="accent2"/>
                </a:solidFill>
                <a:effectLst>
                  <a:outerShdw blurRad="38100" dist="38100" dir="2700000" algn="tl">
                    <a:srgbClr val="C0C0C0"/>
                  </a:outerShdw>
                </a:effectLst>
              </a:rPr>
              <a:t>Corner Kick</a:t>
            </a:r>
          </a:p>
        </p:txBody>
      </p:sp>
      <p:sp>
        <p:nvSpPr>
          <p:cNvPr id="38919" name="Text Box 7"/>
          <p:cNvSpPr txBox="1">
            <a:spLocks noChangeArrowheads="1"/>
          </p:cNvSpPr>
          <p:nvPr/>
        </p:nvSpPr>
        <p:spPr bwMode="auto">
          <a:xfrm>
            <a:off x="2876550" y="3733800"/>
            <a:ext cx="3730625" cy="457200"/>
          </a:xfrm>
          <a:prstGeom prst="rect">
            <a:avLst/>
          </a:prstGeom>
          <a:noFill/>
          <a:ln w="9525">
            <a:noFill/>
            <a:miter lim="800000"/>
            <a:headEnd/>
            <a:tailEnd/>
          </a:ln>
          <a:effectLst/>
        </p:spPr>
        <p:txBody>
          <a:bodyPr wrap="none">
            <a:spAutoFit/>
          </a:bodyPr>
          <a:lstStyle/>
          <a:p>
            <a:pPr marL="342900" indent="-342900" eaLnBrk="1" hangingPunct="1">
              <a:spcBef>
                <a:spcPct val="20000"/>
              </a:spcBef>
              <a:buFontTx/>
              <a:buChar char="•"/>
              <a:defRPr/>
            </a:pPr>
            <a:r>
              <a:rPr lang="en-US" sz="2400" dirty="0">
                <a:solidFill>
                  <a:schemeClr val="accent2"/>
                </a:solidFill>
                <a:effectLst>
                  <a:outerShdw blurRad="38100" dist="38100" dir="2700000" algn="tl">
                    <a:srgbClr val="C0C0C0"/>
                  </a:outerShdw>
                </a:effectLst>
              </a:rPr>
              <a:t>Goalkeeper Clearance</a:t>
            </a:r>
          </a:p>
        </p:txBody>
      </p:sp>
      <p:sp>
        <p:nvSpPr>
          <p:cNvPr id="38920" name="Text Box 8"/>
          <p:cNvSpPr txBox="1">
            <a:spLocks noChangeArrowheads="1"/>
          </p:cNvSpPr>
          <p:nvPr/>
        </p:nvSpPr>
        <p:spPr bwMode="auto">
          <a:xfrm>
            <a:off x="3257550" y="4191000"/>
            <a:ext cx="2101850" cy="457200"/>
          </a:xfrm>
          <a:prstGeom prst="rect">
            <a:avLst/>
          </a:prstGeom>
          <a:noFill/>
          <a:ln w="9525">
            <a:noFill/>
            <a:miter lim="800000"/>
            <a:headEnd/>
            <a:tailEnd/>
          </a:ln>
          <a:effectLst/>
        </p:spPr>
        <p:txBody>
          <a:bodyPr wrap="none">
            <a:spAutoFit/>
          </a:bodyPr>
          <a:lstStyle/>
          <a:p>
            <a:pPr marL="342900" indent="-342900" eaLnBrk="1" hangingPunct="1">
              <a:spcBef>
                <a:spcPct val="20000"/>
              </a:spcBef>
              <a:buFontTx/>
              <a:buChar char="•"/>
              <a:defRPr/>
            </a:pPr>
            <a:r>
              <a:rPr lang="en-US" sz="2400" dirty="0">
                <a:solidFill>
                  <a:schemeClr val="accent2"/>
                </a:solidFill>
                <a:effectLst>
                  <a:outerShdw blurRad="38100" dist="38100" dir="2700000" algn="tl">
                    <a:srgbClr val="C0C0C0"/>
                  </a:outerShdw>
                </a:effectLst>
              </a:rPr>
              <a:t>Goal Kicks</a:t>
            </a:r>
          </a:p>
        </p:txBody>
      </p:sp>
      <p:sp>
        <p:nvSpPr>
          <p:cNvPr id="38921" name="Text Box 9"/>
          <p:cNvSpPr txBox="1">
            <a:spLocks noChangeArrowheads="1"/>
          </p:cNvSpPr>
          <p:nvPr/>
        </p:nvSpPr>
        <p:spPr bwMode="auto">
          <a:xfrm>
            <a:off x="3603625" y="4648200"/>
            <a:ext cx="2339975" cy="457200"/>
          </a:xfrm>
          <a:prstGeom prst="rect">
            <a:avLst/>
          </a:prstGeom>
          <a:noFill/>
          <a:ln w="9525">
            <a:noFill/>
            <a:miter lim="800000"/>
            <a:headEnd/>
            <a:tailEnd/>
          </a:ln>
          <a:effectLst/>
        </p:spPr>
        <p:txBody>
          <a:bodyPr wrap="none">
            <a:spAutoFit/>
          </a:bodyPr>
          <a:lstStyle/>
          <a:p>
            <a:pPr marL="342900" indent="-342900" eaLnBrk="1" hangingPunct="1">
              <a:spcBef>
                <a:spcPct val="20000"/>
              </a:spcBef>
              <a:buFontTx/>
              <a:buChar char="•"/>
              <a:defRPr/>
            </a:pPr>
            <a:r>
              <a:rPr lang="en-US" sz="2400" dirty="0">
                <a:solidFill>
                  <a:schemeClr val="accent2"/>
                </a:solidFill>
                <a:effectLst>
                  <a:outerShdw blurRad="38100" dist="38100" dir="2700000" algn="tl">
                    <a:srgbClr val="C0C0C0"/>
                  </a:outerShdw>
                </a:effectLst>
              </a:rPr>
              <a:t>Penalty Kick</a:t>
            </a:r>
            <a:endParaRPr lang="en-US" sz="2400" b="0" dirty="0">
              <a:solidFill>
                <a:schemeClr val="tx1"/>
              </a:solidFill>
            </a:endParaRPr>
          </a:p>
        </p:txBody>
      </p:sp>
      <p:sp>
        <p:nvSpPr>
          <p:cNvPr id="38922" name="Text Box 10"/>
          <p:cNvSpPr txBox="1">
            <a:spLocks noChangeArrowheads="1"/>
          </p:cNvSpPr>
          <p:nvPr/>
        </p:nvSpPr>
        <p:spPr bwMode="auto">
          <a:xfrm>
            <a:off x="3984625" y="5105400"/>
            <a:ext cx="1793875" cy="457200"/>
          </a:xfrm>
          <a:prstGeom prst="rect">
            <a:avLst/>
          </a:prstGeom>
          <a:noFill/>
          <a:ln w="9525">
            <a:noFill/>
            <a:miter lim="800000"/>
            <a:headEnd/>
            <a:tailEnd/>
          </a:ln>
          <a:effectLst/>
        </p:spPr>
        <p:txBody>
          <a:bodyPr wrap="none">
            <a:spAutoFit/>
          </a:bodyPr>
          <a:lstStyle/>
          <a:p>
            <a:pPr marL="342900" indent="-342900" eaLnBrk="1" hangingPunct="1">
              <a:spcBef>
                <a:spcPct val="20000"/>
              </a:spcBef>
              <a:buFontTx/>
              <a:buChar char="•"/>
              <a:defRPr/>
            </a:pPr>
            <a:r>
              <a:rPr lang="en-US" sz="2400" dirty="0">
                <a:solidFill>
                  <a:schemeClr val="accent2"/>
                </a:solidFill>
                <a:effectLst>
                  <a:outerShdw blurRad="38100" dist="38100" dir="2700000" algn="tl">
                    <a:srgbClr val="C0C0C0"/>
                  </a:outerShdw>
                </a:effectLst>
              </a:rPr>
              <a:t>Throw in</a:t>
            </a:r>
            <a:endParaRPr lang="en-US" sz="2400" b="0" dirty="0">
              <a:solidFill>
                <a:schemeClr val="tx1"/>
              </a:solidFill>
            </a:endParaRPr>
          </a:p>
        </p:txBody>
      </p:sp>
      <p:sp>
        <p:nvSpPr>
          <p:cNvPr id="38923" name="Text Box 11"/>
          <p:cNvSpPr txBox="1">
            <a:spLocks noChangeArrowheads="1"/>
          </p:cNvSpPr>
          <p:nvPr/>
        </p:nvSpPr>
        <p:spPr bwMode="auto">
          <a:xfrm>
            <a:off x="4289425" y="5562600"/>
            <a:ext cx="1881188" cy="457200"/>
          </a:xfrm>
          <a:prstGeom prst="rect">
            <a:avLst/>
          </a:prstGeom>
          <a:noFill/>
          <a:ln w="9525">
            <a:noFill/>
            <a:miter lim="800000"/>
            <a:headEnd/>
            <a:tailEnd/>
          </a:ln>
          <a:effectLst/>
        </p:spPr>
        <p:txBody>
          <a:bodyPr wrap="none">
            <a:spAutoFit/>
          </a:bodyPr>
          <a:lstStyle/>
          <a:p>
            <a:pPr marL="342900" indent="-342900" eaLnBrk="1" hangingPunct="1">
              <a:spcBef>
                <a:spcPct val="20000"/>
              </a:spcBef>
              <a:buFontTx/>
              <a:buChar char="•"/>
              <a:defRPr/>
            </a:pPr>
            <a:r>
              <a:rPr lang="en-US" sz="2400" dirty="0">
                <a:solidFill>
                  <a:schemeClr val="accent2"/>
                </a:solidFill>
                <a:effectLst>
                  <a:outerShdw blurRad="38100" dist="38100" dir="2700000" algn="tl">
                    <a:srgbClr val="C0C0C0"/>
                  </a:outerShdw>
                </a:effectLst>
              </a:rPr>
              <a:t>Drop Ball</a:t>
            </a:r>
            <a:endParaRPr lang="en-US" sz="2400" b="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wipe(left)">
                                      <p:cBhvr>
                                        <p:cTn id="7" dur="500"/>
                                        <p:tgtEl>
                                          <p:spTgt spid="38915">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8916"/>
                                        </p:tgtEl>
                                        <p:attrNameLst>
                                          <p:attrName>style.visibility</p:attrName>
                                        </p:attrNameLst>
                                      </p:cBhvr>
                                      <p:to>
                                        <p:strVal val="visible"/>
                                      </p:to>
                                    </p:set>
                                    <p:animEffect transition="in" filter="wipe(left)">
                                      <p:cBhvr>
                                        <p:cTn id="11" dur="500"/>
                                        <p:tgtEl>
                                          <p:spTgt spid="38916"/>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8917"/>
                                        </p:tgtEl>
                                        <p:attrNameLst>
                                          <p:attrName>style.visibility</p:attrName>
                                        </p:attrNameLst>
                                      </p:cBhvr>
                                      <p:to>
                                        <p:strVal val="visible"/>
                                      </p:to>
                                    </p:set>
                                    <p:animEffect transition="in" filter="wipe(left)">
                                      <p:cBhvr>
                                        <p:cTn id="15" dur="500"/>
                                        <p:tgtEl>
                                          <p:spTgt spid="38917"/>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8918"/>
                                        </p:tgtEl>
                                        <p:attrNameLst>
                                          <p:attrName>style.visibility</p:attrName>
                                        </p:attrNameLst>
                                      </p:cBhvr>
                                      <p:to>
                                        <p:strVal val="visible"/>
                                      </p:to>
                                    </p:set>
                                    <p:animEffect transition="in" filter="wipe(left)">
                                      <p:cBhvr>
                                        <p:cTn id="19" dur="500"/>
                                        <p:tgtEl>
                                          <p:spTgt spid="38918"/>
                                        </p:tgtEl>
                                      </p:cBhvr>
                                    </p:animEffect>
                                  </p:childTnLst>
                                </p:cTn>
                              </p:par>
                            </p:childTnLst>
                          </p:cTn>
                        </p:par>
                        <p:par>
                          <p:cTn id="20" fill="hold" nodeType="afterGroup">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8919"/>
                                        </p:tgtEl>
                                        <p:attrNameLst>
                                          <p:attrName>style.visibility</p:attrName>
                                        </p:attrNameLst>
                                      </p:cBhvr>
                                      <p:to>
                                        <p:strVal val="visible"/>
                                      </p:to>
                                    </p:set>
                                    <p:animEffect transition="in" filter="wipe(left)">
                                      <p:cBhvr>
                                        <p:cTn id="23" dur="500"/>
                                        <p:tgtEl>
                                          <p:spTgt spid="38919"/>
                                        </p:tgtEl>
                                      </p:cBhvr>
                                    </p:animEffect>
                                  </p:childTnLst>
                                </p:cTn>
                              </p:par>
                            </p:childTnLst>
                          </p:cTn>
                        </p:par>
                        <p:par>
                          <p:cTn id="24" fill="hold" nodeType="afterGroup">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8920"/>
                                        </p:tgtEl>
                                        <p:attrNameLst>
                                          <p:attrName>style.visibility</p:attrName>
                                        </p:attrNameLst>
                                      </p:cBhvr>
                                      <p:to>
                                        <p:strVal val="visible"/>
                                      </p:to>
                                    </p:set>
                                    <p:animEffect transition="in" filter="wipe(left)">
                                      <p:cBhvr>
                                        <p:cTn id="27" dur="500"/>
                                        <p:tgtEl>
                                          <p:spTgt spid="38920"/>
                                        </p:tgtEl>
                                      </p:cBhvr>
                                    </p:animEffect>
                                  </p:childTnLst>
                                </p:cTn>
                              </p:par>
                            </p:childTnLst>
                          </p:cTn>
                        </p:par>
                        <p:par>
                          <p:cTn id="28" fill="hold" nodeType="afterGroup">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38921"/>
                                        </p:tgtEl>
                                        <p:attrNameLst>
                                          <p:attrName>style.visibility</p:attrName>
                                        </p:attrNameLst>
                                      </p:cBhvr>
                                      <p:to>
                                        <p:strVal val="visible"/>
                                      </p:to>
                                    </p:set>
                                    <p:animEffect transition="in" filter="wipe(left)">
                                      <p:cBhvr>
                                        <p:cTn id="31" dur="500"/>
                                        <p:tgtEl>
                                          <p:spTgt spid="38921"/>
                                        </p:tgtEl>
                                      </p:cBhvr>
                                    </p:animEffect>
                                  </p:childTnLst>
                                </p:cTn>
                              </p:par>
                            </p:childTnLst>
                          </p:cTn>
                        </p:par>
                        <p:par>
                          <p:cTn id="32" fill="hold" nodeType="afterGroup">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38922"/>
                                        </p:tgtEl>
                                        <p:attrNameLst>
                                          <p:attrName>style.visibility</p:attrName>
                                        </p:attrNameLst>
                                      </p:cBhvr>
                                      <p:to>
                                        <p:strVal val="visible"/>
                                      </p:to>
                                    </p:set>
                                    <p:animEffect transition="in" filter="wipe(left)">
                                      <p:cBhvr>
                                        <p:cTn id="35" dur="500"/>
                                        <p:tgtEl>
                                          <p:spTgt spid="38922"/>
                                        </p:tgtEl>
                                      </p:cBhvr>
                                    </p:animEffect>
                                  </p:childTnLst>
                                </p:cTn>
                              </p:par>
                            </p:childTnLst>
                          </p:cTn>
                        </p:par>
                        <p:par>
                          <p:cTn id="36" fill="hold" nodeType="afterGroup">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38923"/>
                                        </p:tgtEl>
                                        <p:attrNameLst>
                                          <p:attrName>style.visibility</p:attrName>
                                        </p:attrNameLst>
                                      </p:cBhvr>
                                      <p:to>
                                        <p:strVal val="visible"/>
                                      </p:to>
                                    </p:set>
                                    <p:animEffect transition="in" filter="wipe(left)">
                                      <p:cBhvr>
                                        <p:cTn id="39" dur="500"/>
                                        <p:tgtEl>
                                          <p:spTgt spid="38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P spid="38916" grpId="0"/>
      <p:bldP spid="38917" grpId="0"/>
      <p:bldP spid="38918" grpId="0"/>
      <p:bldP spid="38919" grpId="0"/>
      <p:bldP spid="38920" grpId="0"/>
      <p:bldP spid="38921" grpId="0"/>
      <p:bldP spid="38922" grpId="0"/>
      <p:bldP spid="38923"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Oval 2"/>
          <p:cNvSpPr>
            <a:spLocks noChangeArrowheads="1"/>
          </p:cNvSpPr>
          <p:nvPr/>
        </p:nvSpPr>
        <p:spPr bwMode="auto">
          <a:xfrm>
            <a:off x="6858000" y="3305175"/>
            <a:ext cx="609600" cy="6858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0963" name="Rectangle 3"/>
          <p:cNvSpPr>
            <a:spLocks noGrp="1" noChangeArrowheads="1"/>
          </p:cNvSpPr>
          <p:nvPr>
            <p:ph type="title"/>
          </p:nvPr>
        </p:nvSpPr>
        <p:spPr>
          <a:xfrm>
            <a:off x="1920875" y="228600"/>
            <a:ext cx="5308600" cy="685800"/>
          </a:xfrm>
        </p:spPr>
        <p:txBody>
          <a:bodyPr/>
          <a:lstStyle/>
          <a:p>
            <a:pPr eaLnBrk="1" hangingPunct="1">
              <a:defRPr/>
            </a:pPr>
            <a:r>
              <a:rPr lang="en-US" b="1" dirty="0" smtClean="0">
                <a:solidFill>
                  <a:srgbClr val="000099"/>
                </a:solidFill>
                <a:effectLst>
                  <a:outerShdw blurRad="38100" dist="38100" dir="2700000" algn="tl">
                    <a:srgbClr val="C0C0C0"/>
                  </a:outerShdw>
                </a:effectLst>
              </a:rPr>
              <a:t>Start of Play</a:t>
            </a:r>
          </a:p>
        </p:txBody>
      </p:sp>
      <p:grpSp>
        <p:nvGrpSpPr>
          <p:cNvPr id="46084" name="Group 4"/>
          <p:cNvGrpSpPr>
            <a:grpSpLocks/>
          </p:cNvGrpSpPr>
          <p:nvPr/>
        </p:nvGrpSpPr>
        <p:grpSpPr bwMode="auto">
          <a:xfrm>
            <a:off x="152400" y="1676400"/>
            <a:ext cx="8763000" cy="4191000"/>
            <a:chOff x="96" y="1008"/>
            <a:chExt cx="5520" cy="2640"/>
          </a:xfrm>
        </p:grpSpPr>
        <p:sp>
          <p:nvSpPr>
            <p:cNvPr id="46112" name="Line 5"/>
            <p:cNvSpPr>
              <a:spLocks noChangeShapeType="1"/>
            </p:cNvSpPr>
            <p:nvPr/>
          </p:nvSpPr>
          <p:spPr bwMode="auto">
            <a:xfrm>
              <a:off x="336" y="1008"/>
              <a:ext cx="508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6113" name="Line 6"/>
            <p:cNvSpPr>
              <a:spLocks noChangeShapeType="1"/>
            </p:cNvSpPr>
            <p:nvPr/>
          </p:nvSpPr>
          <p:spPr bwMode="auto">
            <a:xfrm>
              <a:off x="5424" y="1008"/>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6114" name="Line 7"/>
            <p:cNvSpPr>
              <a:spLocks noChangeShapeType="1"/>
            </p:cNvSpPr>
            <p:nvPr/>
          </p:nvSpPr>
          <p:spPr bwMode="auto">
            <a:xfrm flipH="1">
              <a:off x="336" y="3648"/>
              <a:ext cx="508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6115" name="Line 8"/>
            <p:cNvSpPr>
              <a:spLocks noChangeShapeType="1"/>
            </p:cNvSpPr>
            <p:nvPr/>
          </p:nvSpPr>
          <p:spPr bwMode="auto">
            <a:xfrm>
              <a:off x="2880" y="1008"/>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6116" name="Oval 9"/>
            <p:cNvSpPr>
              <a:spLocks noChangeArrowheads="1"/>
            </p:cNvSpPr>
            <p:nvPr/>
          </p:nvSpPr>
          <p:spPr bwMode="auto">
            <a:xfrm>
              <a:off x="2496" y="1944"/>
              <a:ext cx="768" cy="72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46117" name="Group 10"/>
            <p:cNvGrpSpPr>
              <a:grpSpLocks/>
            </p:cNvGrpSpPr>
            <p:nvPr/>
          </p:nvGrpSpPr>
          <p:grpSpPr bwMode="auto">
            <a:xfrm>
              <a:off x="5424" y="2112"/>
              <a:ext cx="192" cy="384"/>
              <a:chOff x="5424" y="2112"/>
              <a:chExt cx="192" cy="384"/>
            </a:xfrm>
          </p:grpSpPr>
          <p:sp>
            <p:nvSpPr>
              <p:cNvPr id="46134" name="Line 11"/>
              <p:cNvSpPr>
                <a:spLocks noChangeShapeType="1"/>
              </p:cNvSpPr>
              <p:nvPr/>
            </p:nvSpPr>
            <p:spPr bwMode="auto">
              <a:xfrm flipH="1">
                <a:off x="5424" y="2448"/>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6135" name="Line 12"/>
              <p:cNvSpPr>
                <a:spLocks noChangeShapeType="1"/>
              </p:cNvSpPr>
              <p:nvPr/>
            </p:nvSpPr>
            <p:spPr bwMode="auto">
              <a:xfrm flipH="1">
                <a:off x="5424" y="2112"/>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6136" name="Line 13"/>
              <p:cNvSpPr>
                <a:spLocks noChangeShapeType="1"/>
              </p:cNvSpPr>
              <p:nvPr/>
            </p:nvSpPr>
            <p:spPr bwMode="auto">
              <a:xfrm flipH="1">
                <a:off x="5616" y="2112"/>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grpSp>
        <p:sp>
          <p:nvSpPr>
            <p:cNvPr id="46118" name="Oval 14"/>
            <p:cNvSpPr>
              <a:spLocks noChangeArrowheads="1"/>
            </p:cNvSpPr>
            <p:nvPr/>
          </p:nvSpPr>
          <p:spPr bwMode="auto">
            <a:xfrm>
              <a:off x="1056" y="2088"/>
              <a:ext cx="384" cy="432"/>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6119" name="Rectangle 15"/>
            <p:cNvSpPr>
              <a:spLocks noChangeArrowheads="1"/>
            </p:cNvSpPr>
            <p:nvPr/>
          </p:nvSpPr>
          <p:spPr bwMode="auto">
            <a:xfrm>
              <a:off x="4512" y="1440"/>
              <a:ext cx="912" cy="1728"/>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6120" name="Rectangle 16"/>
            <p:cNvSpPr>
              <a:spLocks noChangeArrowheads="1"/>
            </p:cNvSpPr>
            <p:nvPr/>
          </p:nvSpPr>
          <p:spPr bwMode="auto">
            <a:xfrm>
              <a:off x="5136" y="1872"/>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6121" name="Oval 17"/>
            <p:cNvSpPr>
              <a:spLocks noChangeArrowheads="1"/>
            </p:cNvSpPr>
            <p:nvPr/>
          </p:nvSpPr>
          <p:spPr bwMode="auto">
            <a:xfrm>
              <a:off x="4830" y="2280"/>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6122" name="Freeform 18"/>
            <p:cNvSpPr>
              <a:spLocks/>
            </p:cNvSpPr>
            <p:nvPr/>
          </p:nvSpPr>
          <p:spPr bwMode="auto">
            <a:xfrm>
              <a:off x="5320" y="1008"/>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6123" name="Freeform 19"/>
            <p:cNvSpPr>
              <a:spLocks/>
            </p:cNvSpPr>
            <p:nvPr/>
          </p:nvSpPr>
          <p:spPr bwMode="auto">
            <a:xfrm rot="5201888">
              <a:off x="5322" y="3544"/>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6124" name="Line 20"/>
            <p:cNvSpPr>
              <a:spLocks noChangeShapeType="1"/>
            </p:cNvSpPr>
            <p:nvPr/>
          </p:nvSpPr>
          <p:spPr bwMode="auto">
            <a:xfrm>
              <a:off x="336" y="1008"/>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6125" name="Rectangle 21"/>
            <p:cNvSpPr>
              <a:spLocks noChangeArrowheads="1"/>
            </p:cNvSpPr>
            <p:nvPr/>
          </p:nvSpPr>
          <p:spPr bwMode="auto">
            <a:xfrm>
              <a:off x="336" y="1440"/>
              <a:ext cx="912" cy="1728"/>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6126" name="Rectangle 22"/>
            <p:cNvSpPr>
              <a:spLocks noChangeArrowheads="1"/>
            </p:cNvSpPr>
            <p:nvPr/>
          </p:nvSpPr>
          <p:spPr bwMode="auto">
            <a:xfrm>
              <a:off x="336" y="1872"/>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46127" name="Group 23"/>
            <p:cNvGrpSpPr>
              <a:grpSpLocks/>
            </p:cNvGrpSpPr>
            <p:nvPr/>
          </p:nvGrpSpPr>
          <p:grpSpPr bwMode="auto">
            <a:xfrm flipH="1">
              <a:off x="96" y="2112"/>
              <a:ext cx="240" cy="384"/>
              <a:chOff x="5424" y="2112"/>
              <a:chExt cx="192" cy="384"/>
            </a:xfrm>
          </p:grpSpPr>
          <p:sp>
            <p:nvSpPr>
              <p:cNvPr id="46131" name="Line 24"/>
              <p:cNvSpPr>
                <a:spLocks noChangeShapeType="1"/>
              </p:cNvSpPr>
              <p:nvPr/>
            </p:nvSpPr>
            <p:spPr bwMode="auto">
              <a:xfrm flipH="1">
                <a:off x="5424" y="2448"/>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6132" name="Line 25"/>
              <p:cNvSpPr>
                <a:spLocks noChangeShapeType="1"/>
              </p:cNvSpPr>
              <p:nvPr/>
            </p:nvSpPr>
            <p:spPr bwMode="auto">
              <a:xfrm flipH="1">
                <a:off x="5424" y="2112"/>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6133" name="Line 26"/>
              <p:cNvSpPr>
                <a:spLocks noChangeShapeType="1"/>
              </p:cNvSpPr>
              <p:nvPr/>
            </p:nvSpPr>
            <p:spPr bwMode="auto">
              <a:xfrm flipH="1">
                <a:off x="5616" y="2112"/>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grpSp>
        <p:sp>
          <p:nvSpPr>
            <p:cNvPr id="46128" name="Oval 27"/>
            <p:cNvSpPr>
              <a:spLocks noChangeArrowheads="1"/>
            </p:cNvSpPr>
            <p:nvPr/>
          </p:nvSpPr>
          <p:spPr bwMode="auto">
            <a:xfrm>
              <a:off x="912" y="2286"/>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6129" name="Freeform 28"/>
            <p:cNvSpPr>
              <a:spLocks/>
            </p:cNvSpPr>
            <p:nvPr/>
          </p:nvSpPr>
          <p:spPr bwMode="auto">
            <a:xfrm rot="-5166725">
              <a:off x="336" y="1008"/>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6130" name="Freeform 29"/>
            <p:cNvSpPr>
              <a:spLocks/>
            </p:cNvSpPr>
            <p:nvPr/>
          </p:nvSpPr>
          <p:spPr bwMode="auto">
            <a:xfrm rot="10302263">
              <a:off x="338" y="3544"/>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46085" name="Line 31"/>
          <p:cNvSpPr>
            <a:spLocks noChangeShapeType="1"/>
          </p:cNvSpPr>
          <p:nvPr/>
        </p:nvSpPr>
        <p:spPr bwMode="auto">
          <a:xfrm>
            <a:off x="2286000" y="4648200"/>
            <a:ext cx="1524000" cy="0"/>
          </a:xfrm>
          <a:prstGeom prst="line">
            <a:avLst/>
          </a:prstGeom>
          <a:noFill/>
          <a:ln w="3175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grpSp>
        <p:nvGrpSpPr>
          <p:cNvPr id="46086" name="Group 32"/>
          <p:cNvGrpSpPr>
            <a:grpSpLocks/>
          </p:cNvGrpSpPr>
          <p:nvPr/>
        </p:nvGrpSpPr>
        <p:grpSpPr bwMode="auto">
          <a:xfrm>
            <a:off x="6324600" y="5410200"/>
            <a:ext cx="381000" cy="381000"/>
            <a:chOff x="4608" y="3264"/>
            <a:chExt cx="240" cy="240"/>
          </a:xfrm>
        </p:grpSpPr>
        <p:sp>
          <p:nvSpPr>
            <p:cNvPr id="46110" name="Oval 33"/>
            <p:cNvSpPr>
              <a:spLocks noChangeArrowheads="1"/>
            </p:cNvSpPr>
            <p:nvPr/>
          </p:nvSpPr>
          <p:spPr bwMode="auto">
            <a:xfrm>
              <a:off x="4608" y="3264"/>
              <a:ext cx="240" cy="240"/>
            </a:xfrm>
            <a:prstGeom prst="ellipse">
              <a:avLst/>
            </a:prstGeom>
            <a:noFill/>
            <a:ln w="222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6111" name="Text Box 34"/>
            <p:cNvSpPr txBox="1">
              <a:spLocks noChangeArrowheads="1"/>
            </p:cNvSpPr>
            <p:nvPr/>
          </p:nvSpPr>
          <p:spPr bwMode="auto">
            <a:xfrm>
              <a:off x="4632" y="327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8000"/>
                  </a:solidFill>
                  <a:latin typeface="Arial" panose="020B0604020202020204" pitchFamily="34" charset="0"/>
                </a:rPr>
                <a:t>L</a:t>
              </a:r>
            </a:p>
          </p:txBody>
        </p:sp>
      </p:grpSp>
      <p:grpSp>
        <p:nvGrpSpPr>
          <p:cNvPr id="46087" name="Group 39"/>
          <p:cNvGrpSpPr>
            <a:grpSpLocks/>
          </p:cNvGrpSpPr>
          <p:nvPr/>
        </p:nvGrpSpPr>
        <p:grpSpPr bwMode="auto">
          <a:xfrm>
            <a:off x="4259263" y="2438400"/>
            <a:ext cx="312737" cy="304800"/>
            <a:chOff x="3216" y="1920"/>
            <a:chExt cx="197" cy="192"/>
          </a:xfrm>
        </p:grpSpPr>
        <p:sp>
          <p:nvSpPr>
            <p:cNvPr id="46108" name="Oval 40"/>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6109" name="Text Box 41"/>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46088" name="Group 42"/>
          <p:cNvGrpSpPr>
            <a:grpSpLocks/>
          </p:cNvGrpSpPr>
          <p:nvPr/>
        </p:nvGrpSpPr>
        <p:grpSpPr bwMode="auto">
          <a:xfrm>
            <a:off x="4259263" y="3429000"/>
            <a:ext cx="312737" cy="304800"/>
            <a:chOff x="3216" y="1920"/>
            <a:chExt cx="197" cy="192"/>
          </a:xfrm>
        </p:grpSpPr>
        <p:sp>
          <p:nvSpPr>
            <p:cNvPr id="46106" name="Oval 43"/>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6107" name="Text Box 44"/>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46089" name="Group 45"/>
          <p:cNvGrpSpPr>
            <a:grpSpLocks/>
          </p:cNvGrpSpPr>
          <p:nvPr/>
        </p:nvGrpSpPr>
        <p:grpSpPr bwMode="auto">
          <a:xfrm>
            <a:off x="4114800" y="3810000"/>
            <a:ext cx="312738" cy="304800"/>
            <a:chOff x="3216" y="1920"/>
            <a:chExt cx="197" cy="192"/>
          </a:xfrm>
        </p:grpSpPr>
        <p:sp>
          <p:nvSpPr>
            <p:cNvPr id="46104" name="Oval 46"/>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6105" name="Text Box 47"/>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46090" name="Group 48"/>
          <p:cNvGrpSpPr>
            <a:grpSpLocks/>
          </p:cNvGrpSpPr>
          <p:nvPr/>
        </p:nvGrpSpPr>
        <p:grpSpPr bwMode="auto">
          <a:xfrm>
            <a:off x="4876800" y="4191000"/>
            <a:ext cx="312738" cy="304800"/>
            <a:chOff x="4075" y="2592"/>
            <a:chExt cx="197" cy="192"/>
          </a:xfrm>
        </p:grpSpPr>
        <p:sp>
          <p:nvSpPr>
            <p:cNvPr id="46102" name="Oval 49"/>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6103" name="Text Box 50"/>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46091" name="Group 51"/>
          <p:cNvGrpSpPr>
            <a:grpSpLocks/>
          </p:cNvGrpSpPr>
          <p:nvPr/>
        </p:nvGrpSpPr>
        <p:grpSpPr bwMode="auto">
          <a:xfrm>
            <a:off x="5257800" y="3581400"/>
            <a:ext cx="312738" cy="304800"/>
            <a:chOff x="4075" y="2592"/>
            <a:chExt cx="197" cy="192"/>
          </a:xfrm>
        </p:grpSpPr>
        <p:sp>
          <p:nvSpPr>
            <p:cNvPr id="46100" name="Oval 52"/>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6101" name="Text Box 53"/>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46092" name="Group 54"/>
          <p:cNvGrpSpPr>
            <a:grpSpLocks/>
          </p:cNvGrpSpPr>
          <p:nvPr/>
        </p:nvGrpSpPr>
        <p:grpSpPr bwMode="auto">
          <a:xfrm>
            <a:off x="4724400" y="2819400"/>
            <a:ext cx="312738" cy="304800"/>
            <a:chOff x="4075" y="2592"/>
            <a:chExt cx="197" cy="192"/>
          </a:xfrm>
        </p:grpSpPr>
        <p:sp>
          <p:nvSpPr>
            <p:cNvPr id="46098" name="Oval 55"/>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6099" name="Text Box 56"/>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sp>
        <p:nvSpPr>
          <p:cNvPr id="46093" name="Line 57"/>
          <p:cNvSpPr>
            <a:spLocks noChangeShapeType="1"/>
          </p:cNvSpPr>
          <p:nvPr/>
        </p:nvSpPr>
        <p:spPr bwMode="auto">
          <a:xfrm>
            <a:off x="2286000" y="2971800"/>
            <a:ext cx="1524000" cy="0"/>
          </a:xfrm>
          <a:prstGeom prst="line">
            <a:avLst/>
          </a:prstGeom>
          <a:noFill/>
          <a:ln w="3175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grpSp>
        <p:nvGrpSpPr>
          <p:cNvPr id="46094" name="Group 58"/>
          <p:cNvGrpSpPr>
            <a:grpSpLocks/>
          </p:cNvGrpSpPr>
          <p:nvPr/>
        </p:nvGrpSpPr>
        <p:grpSpPr bwMode="auto">
          <a:xfrm>
            <a:off x="4267200" y="1752600"/>
            <a:ext cx="381000" cy="381000"/>
            <a:chOff x="2064" y="2304"/>
            <a:chExt cx="240" cy="240"/>
          </a:xfrm>
        </p:grpSpPr>
        <p:sp>
          <p:nvSpPr>
            <p:cNvPr id="46096" name="Oval 59"/>
            <p:cNvSpPr>
              <a:spLocks noChangeArrowheads="1"/>
            </p:cNvSpPr>
            <p:nvPr/>
          </p:nvSpPr>
          <p:spPr bwMode="auto">
            <a:xfrm>
              <a:off x="2064" y="2304"/>
              <a:ext cx="240" cy="240"/>
            </a:xfrm>
            <a:prstGeom prst="ellipse">
              <a:avLst/>
            </a:prstGeom>
            <a:noFill/>
            <a:ln w="222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6097" name="Text Box 60"/>
            <p:cNvSpPr txBox="1">
              <a:spLocks noChangeArrowheads="1"/>
            </p:cNvSpPr>
            <p:nvPr/>
          </p:nvSpPr>
          <p:spPr bwMode="auto">
            <a:xfrm>
              <a:off x="2085" y="231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0099"/>
                  </a:solidFill>
                  <a:latin typeface="Arial" panose="020B0604020202020204" pitchFamily="34" charset="0"/>
                </a:rPr>
                <a:t>T</a:t>
              </a:r>
            </a:p>
          </p:txBody>
        </p:sp>
      </p:grpSp>
      <p:sp>
        <p:nvSpPr>
          <p:cNvPr id="41021" name="Text Box 61"/>
          <p:cNvSpPr txBox="1">
            <a:spLocks noChangeArrowheads="1"/>
          </p:cNvSpPr>
          <p:nvPr/>
        </p:nvSpPr>
        <p:spPr bwMode="auto">
          <a:xfrm>
            <a:off x="485775" y="5864225"/>
            <a:ext cx="8172450" cy="915988"/>
          </a:xfrm>
          <a:prstGeom prst="rect">
            <a:avLst/>
          </a:prstGeom>
          <a:noFill/>
          <a:ln w="9525" algn="ctr">
            <a:noFill/>
            <a:miter lim="800000"/>
            <a:headEnd/>
            <a:tailEnd/>
          </a:ln>
          <a:effectLst/>
        </p:spPr>
        <p:txBody>
          <a:bodyPr wrap="none">
            <a:spAutoFit/>
          </a:bodyPr>
          <a:lstStyle/>
          <a:p>
            <a:pPr algn="ctr" eaLnBrk="1" hangingPunct="1">
              <a:defRPr/>
            </a:pPr>
            <a:r>
              <a:rPr lang="en-US" dirty="0">
                <a:effectLst>
                  <a:outerShdw blurRad="38100" dist="38100" dir="2700000" algn="tl">
                    <a:srgbClr val="C0C0C0"/>
                  </a:outerShdw>
                </a:effectLst>
              </a:rPr>
              <a:t>During pre-game, decide who blows whistle for start of game and restarts</a:t>
            </a:r>
          </a:p>
          <a:p>
            <a:pPr algn="ctr" eaLnBrk="1" hangingPunct="1">
              <a:defRPr/>
            </a:pPr>
            <a:endParaRPr lang="en-US" dirty="0">
              <a:effectLst>
                <a:outerShdw blurRad="38100" dist="38100" dir="2700000" algn="tl">
                  <a:srgbClr val="C0C0C0"/>
                </a:outerShdw>
              </a:effectLst>
            </a:endParaRPr>
          </a:p>
          <a:p>
            <a:pPr algn="ctr" eaLnBrk="1" hangingPunct="1">
              <a:defRPr/>
            </a:pPr>
            <a:r>
              <a:rPr lang="en-US" dirty="0">
                <a:effectLst>
                  <a:outerShdw blurRad="38100" dist="38100" dir="2700000" algn="tl">
                    <a:srgbClr val="C0C0C0"/>
                  </a:outerShdw>
                </a:effectLst>
              </a:rPr>
              <a:t>NFHS Rule Book states the </a:t>
            </a:r>
            <a:r>
              <a:rPr lang="en-US" u="sng" dirty="0">
                <a:effectLst>
                  <a:outerShdw blurRad="38100" dist="38100" dir="2700000" algn="tl">
                    <a:srgbClr val="C0C0C0"/>
                  </a:outerShdw>
                </a:effectLst>
              </a:rPr>
              <a:t>Trail</a:t>
            </a:r>
            <a:r>
              <a:rPr lang="en-US" dirty="0">
                <a:effectLst>
                  <a:outerShdw blurRad="38100" dist="38100" dir="2700000" algn="tl">
                    <a:srgbClr val="C0C0C0"/>
                  </a:outerShdw>
                </a:effectLst>
              </a:rPr>
              <a:t> would start play with a whistle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8130" name="Group 6"/>
          <p:cNvGrpSpPr>
            <a:grpSpLocks/>
          </p:cNvGrpSpPr>
          <p:nvPr/>
        </p:nvGrpSpPr>
        <p:grpSpPr bwMode="auto">
          <a:xfrm>
            <a:off x="762000" y="4267200"/>
            <a:ext cx="312738" cy="304800"/>
            <a:chOff x="3216" y="1920"/>
            <a:chExt cx="197" cy="192"/>
          </a:xfrm>
        </p:grpSpPr>
        <p:sp>
          <p:nvSpPr>
            <p:cNvPr id="48230" name="Oval 7"/>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231" name="Text Box 8"/>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sp>
        <p:nvSpPr>
          <p:cNvPr id="48131" name="Oval 9"/>
          <p:cNvSpPr>
            <a:spLocks noChangeArrowheads="1"/>
          </p:cNvSpPr>
          <p:nvPr/>
        </p:nvSpPr>
        <p:spPr bwMode="auto">
          <a:xfrm>
            <a:off x="914400" y="4114800"/>
            <a:ext cx="152400" cy="1524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48132" name="Group 13"/>
          <p:cNvGrpSpPr>
            <a:grpSpLocks/>
          </p:cNvGrpSpPr>
          <p:nvPr/>
        </p:nvGrpSpPr>
        <p:grpSpPr bwMode="auto">
          <a:xfrm>
            <a:off x="150813" y="685800"/>
            <a:ext cx="4192587" cy="4800600"/>
            <a:chOff x="95" y="864"/>
            <a:chExt cx="2641" cy="2497"/>
          </a:xfrm>
        </p:grpSpPr>
        <p:sp>
          <p:nvSpPr>
            <p:cNvPr id="48215" name="Line 14"/>
            <p:cNvSpPr>
              <a:spLocks noChangeShapeType="1"/>
            </p:cNvSpPr>
            <p:nvPr/>
          </p:nvSpPr>
          <p:spPr bwMode="auto">
            <a:xfrm>
              <a:off x="96" y="1056"/>
              <a:ext cx="264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8216" name="Line 15"/>
            <p:cNvSpPr>
              <a:spLocks noChangeShapeType="1"/>
            </p:cNvSpPr>
            <p:nvPr/>
          </p:nvSpPr>
          <p:spPr bwMode="auto">
            <a:xfrm rot="-5400000">
              <a:off x="-1056" y="2208"/>
              <a:ext cx="230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8217" name="Line 16"/>
            <p:cNvSpPr>
              <a:spLocks noChangeShapeType="1"/>
            </p:cNvSpPr>
            <p:nvPr/>
          </p:nvSpPr>
          <p:spPr bwMode="auto">
            <a:xfrm rot="16200000" flipH="1">
              <a:off x="1583" y="2208"/>
              <a:ext cx="230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8218" name="Line 17"/>
            <p:cNvSpPr>
              <a:spLocks noChangeShapeType="1"/>
            </p:cNvSpPr>
            <p:nvPr/>
          </p:nvSpPr>
          <p:spPr bwMode="auto">
            <a:xfrm rot="-5400000">
              <a:off x="1416" y="1484"/>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8219" name="Oval 18"/>
            <p:cNvSpPr>
              <a:spLocks noChangeArrowheads="1"/>
            </p:cNvSpPr>
            <p:nvPr/>
          </p:nvSpPr>
          <p:spPr bwMode="auto">
            <a:xfrm rot="-5400000">
              <a:off x="1116" y="2484"/>
              <a:ext cx="624" cy="648"/>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220" name="Line 19"/>
            <p:cNvSpPr>
              <a:spLocks noChangeShapeType="1"/>
            </p:cNvSpPr>
            <p:nvPr/>
          </p:nvSpPr>
          <p:spPr bwMode="auto">
            <a:xfrm rot="16200000" flipH="1">
              <a:off x="1464" y="936"/>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8221" name="Line 20"/>
            <p:cNvSpPr>
              <a:spLocks noChangeShapeType="1"/>
            </p:cNvSpPr>
            <p:nvPr/>
          </p:nvSpPr>
          <p:spPr bwMode="auto">
            <a:xfrm rot="16200000" flipH="1">
              <a:off x="1128" y="936"/>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8222" name="Line 21"/>
            <p:cNvSpPr>
              <a:spLocks noChangeShapeType="1"/>
            </p:cNvSpPr>
            <p:nvPr/>
          </p:nvSpPr>
          <p:spPr bwMode="auto">
            <a:xfrm rot="16200000" flipH="1">
              <a:off x="1368" y="696"/>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8223" name="Oval 22"/>
            <p:cNvSpPr>
              <a:spLocks noChangeArrowheads="1"/>
            </p:cNvSpPr>
            <p:nvPr/>
          </p:nvSpPr>
          <p:spPr bwMode="auto">
            <a:xfrm rot="-5400000">
              <a:off x="1200" y="1752"/>
              <a:ext cx="384" cy="432"/>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224" name="Rectangle 23"/>
            <p:cNvSpPr>
              <a:spLocks noChangeArrowheads="1"/>
            </p:cNvSpPr>
            <p:nvPr/>
          </p:nvSpPr>
          <p:spPr bwMode="auto">
            <a:xfrm rot="-5400000">
              <a:off x="936" y="648"/>
              <a:ext cx="912" cy="1728"/>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225" name="Rectangle 24"/>
            <p:cNvSpPr>
              <a:spLocks noChangeArrowheads="1"/>
            </p:cNvSpPr>
            <p:nvPr/>
          </p:nvSpPr>
          <p:spPr bwMode="auto">
            <a:xfrm rot="-5400000">
              <a:off x="1248" y="768"/>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226" name="Oval 25"/>
            <p:cNvSpPr>
              <a:spLocks noChangeArrowheads="1"/>
            </p:cNvSpPr>
            <p:nvPr/>
          </p:nvSpPr>
          <p:spPr bwMode="auto">
            <a:xfrm rot="-5400000">
              <a:off x="1368" y="1602"/>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227" name="Line 26"/>
            <p:cNvSpPr>
              <a:spLocks noChangeShapeType="1"/>
            </p:cNvSpPr>
            <p:nvPr/>
          </p:nvSpPr>
          <p:spPr bwMode="auto">
            <a:xfrm rot="16200000" flipV="1">
              <a:off x="1415" y="2040"/>
              <a:ext cx="1" cy="2641"/>
            </a:xfrm>
            <a:prstGeom prst="line">
              <a:avLst/>
            </a:prstGeom>
            <a:noFill/>
            <a:ln w="25400">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8228" name="Freeform 27"/>
            <p:cNvSpPr>
              <a:spLocks/>
            </p:cNvSpPr>
            <p:nvPr/>
          </p:nvSpPr>
          <p:spPr bwMode="auto">
            <a:xfrm rot="-5400000">
              <a:off x="95" y="1056"/>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8229" name="Freeform 28"/>
            <p:cNvSpPr>
              <a:spLocks/>
            </p:cNvSpPr>
            <p:nvPr/>
          </p:nvSpPr>
          <p:spPr bwMode="auto">
            <a:xfrm rot="-198113">
              <a:off x="2632" y="1053"/>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48133" name="Group 29"/>
          <p:cNvGrpSpPr>
            <a:grpSpLocks/>
          </p:cNvGrpSpPr>
          <p:nvPr/>
        </p:nvGrpSpPr>
        <p:grpSpPr bwMode="auto">
          <a:xfrm>
            <a:off x="2084388" y="1143000"/>
            <a:ext cx="322262" cy="304800"/>
            <a:chOff x="3312" y="2736"/>
            <a:chExt cx="203" cy="192"/>
          </a:xfrm>
        </p:grpSpPr>
        <p:sp>
          <p:nvSpPr>
            <p:cNvPr id="48213" name="Oval 30"/>
            <p:cNvSpPr>
              <a:spLocks noChangeArrowheads="1"/>
            </p:cNvSpPr>
            <p:nvPr/>
          </p:nvSpPr>
          <p:spPr bwMode="auto">
            <a:xfrm>
              <a:off x="3312" y="2736"/>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214" name="Text Box 31"/>
            <p:cNvSpPr txBox="1">
              <a:spLocks noChangeArrowheads="1"/>
            </p:cNvSpPr>
            <p:nvPr/>
          </p:nvSpPr>
          <p:spPr bwMode="auto">
            <a:xfrm>
              <a:off x="3312" y="2736"/>
              <a:ext cx="20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G</a:t>
              </a:r>
            </a:p>
          </p:txBody>
        </p:sp>
      </p:grpSp>
      <p:grpSp>
        <p:nvGrpSpPr>
          <p:cNvPr id="48134" name="Group 32"/>
          <p:cNvGrpSpPr>
            <a:grpSpLocks/>
          </p:cNvGrpSpPr>
          <p:nvPr/>
        </p:nvGrpSpPr>
        <p:grpSpPr bwMode="auto">
          <a:xfrm>
            <a:off x="1524000" y="2743200"/>
            <a:ext cx="312738" cy="304800"/>
            <a:chOff x="4075" y="2592"/>
            <a:chExt cx="197" cy="192"/>
          </a:xfrm>
        </p:grpSpPr>
        <p:sp>
          <p:nvSpPr>
            <p:cNvPr id="48211" name="Oval 33"/>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212" name="Text Box 34"/>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48135" name="Group 35"/>
          <p:cNvGrpSpPr>
            <a:grpSpLocks/>
          </p:cNvGrpSpPr>
          <p:nvPr/>
        </p:nvGrpSpPr>
        <p:grpSpPr bwMode="auto">
          <a:xfrm>
            <a:off x="2819400" y="2895600"/>
            <a:ext cx="312738" cy="304800"/>
            <a:chOff x="4075" y="2592"/>
            <a:chExt cx="197" cy="192"/>
          </a:xfrm>
        </p:grpSpPr>
        <p:sp>
          <p:nvSpPr>
            <p:cNvPr id="48209" name="Oval 36"/>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210" name="Text Box 37"/>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48136" name="Group 38"/>
          <p:cNvGrpSpPr>
            <a:grpSpLocks/>
          </p:cNvGrpSpPr>
          <p:nvPr/>
        </p:nvGrpSpPr>
        <p:grpSpPr bwMode="auto">
          <a:xfrm>
            <a:off x="2659063" y="3352800"/>
            <a:ext cx="312737" cy="304800"/>
            <a:chOff x="3216" y="1920"/>
            <a:chExt cx="197" cy="192"/>
          </a:xfrm>
        </p:grpSpPr>
        <p:sp>
          <p:nvSpPr>
            <p:cNvPr id="48207" name="Oval 39"/>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208" name="Text Box 40"/>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48137" name="Group 41"/>
          <p:cNvGrpSpPr>
            <a:grpSpLocks/>
          </p:cNvGrpSpPr>
          <p:nvPr/>
        </p:nvGrpSpPr>
        <p:grpSpPr bwMode="auto">
          <a:xfrm>
            <a:off x="914400" y="2590800"/>
            <a:ext cx="312738" cy="304800"/>
            <a:chOff x="4075" y="2592"/>
            <a:chExt cx="197" cy="192"/>
          </a:xfrm>
        </p:grpSpPr>
        <p:sp>
          <p:nvSpPr>
            <p:cNvPr id="48205" name="Oval 42"/>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206" name="Text Box 43"/>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48138" name="Group 44"/>
          <p:cNvGrpSpPr>
            <a:grpSpLocks/>
          </p:cNvGrpSpPr>
          <p:nvPr/>
        </p:nvGrpSpPr>
        <p:grpSpPr bwMode="auto">
          <a:xfrm>
            <a:off x="2057400" y="3657600"/>
            <a:ext cx="312738" cy="304800"/>
            <a:chOff x="3216" y="1920"/>
            <a:chExt cx="197" cy="192"/>
          </a:xfrm>
        </p:grpSpPr>
        <p:sp>
          <p:nvSpPr>
            <p:cNvPr id="48203" name="Oval 45"/>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204" name="Text Box 46"/>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48139" name="Group 47"/>
          <p:cNvGrpSpPr>
            <a:grpSpLocks/>
          </p:cNvGrpSpPr>
          <p:nvPr/>
        </p:nvGrpSpPr>
        <p:grpSpPr bwMode="auto">
          <a:xfrm>
            <a:off x="1066800" y="3352800"/>
            <a:ext cx="312738" cy="304800"/>
            <a:chOff x="4075" y="2592"/>
            <a:chExt cx="197" cy="192"/>
          </a:xfrm>
        </p:grpSpPr>
        <p:sp>
          <p:nvSpPr>
            <p:cNvPr id="48201" name="Oval 48"/>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202" name="Text Box 49"/>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48140" name="Group 50"/>
          <p:cNvGrpSpPr>
            <a:grpSpLocks/>
          </p:cNvGrpSpPr>
          <p:nvPr/>
        </p:nvGrpSpPr>
        <p:grpSpPr bwMode="auto">
          <a:xfrm>
            <a:off x="457200" y="2819400"/>
            <a:ext cx="312738" cy="304800"/>
            <a:chOff x="3216" y="1920"/>
            <a:chExt cx="197" cy="192"/>
          </a:xfrm>
        </p:grpSpPr>
        <p:sp>
          <p:nvSpPr>
            <p:cNvPr id="48199" name="Oval 51"/>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200" name="Text Box 52"/>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sp>
        <p:nvSpPr>
          <p:cNvPr id="43062" name="Text Box 54"/>
          <p:cNvSpPr txBox="1">
            <a:spLocks noChangeArrowheads="1"/>
          </p:cNvSpPr>
          <p:nvPr/>
        </p:nvSpPr>
        <p:spPr bwMode="auto">
          <a:xfrm>
            <a:off x="1354138" y="5578475"/>
            <a:ext cx="1766887" cy="457200"/>
          </a:xfrm>
          <a:prstGeom prst="rect">
            <a:avLst/>
          </a:prstGeom>
          <a:noFill/>
          <a:ln w="9525">
            <a:noFill/>
            <a:miter lim="800000"/>
            <a:headEnd/>
            <a:tailEnd/>
          </a:ln>
          <a:effectLst/>
        </p:spPr>
        <p:txBody>
          <a:bodyPr wrap="none">
            <a:spAutoFit/>
          </a:bodyPr>
          <a:lstStyle/>
          <a:p>
            <a:pPr algn="ctr" eaLnBrk="1" hangingPunct="1">
              <a:defRPr/>
            </a:pPr>
            <a:r>
              <a:rPr lang="en-US" sz="2400" dirty="0">
                <a:solidFill>
                  <a:schemeClr val="tx1"/>
                </a:solidFill>
                <a:effectLst>
                  <a:outerShdw blurRad="38100" dist="38100" dir="2700000" algn="tl">
                    <a:srgbClr val="C0C0C0"/>
                  </a:outerShdw>
                </a:effectLst>
                <a:latin typeface="Times New Roman" pitchFamily="18" charset="0"/>
              </a:rPr>
              <a:t>During Play</a:t>
            </a:r>
          </a:p>
        </p:txBody>
      </p:sp>
      <p:grpSp>
        <p:nvGrpSpPr>
          <p:cNvPr id="12" name="Group 56"/>
          <p:cNvGrpSpPr>
            <a:grpSpLocks/>
          </p:cNvGrpSpPr>
          <p:nvPr/>
        </p:nvGrpSpPr>
        <p:grpSpPr bwMode="auto">
          <a:xfrm>
            <a:off x="4799013" y="685800"/>
            <a:ext cx="4192587" cy="4800600"/>
            <a:chOff x="95" y="864"/>
            <a:chExt cx="2641" cy="2497"/>
          </a:xfrm>
        </p:grpSpPr>
        <p:sp>
          <p:nvSpPr>
            <p:cNvPr id="48184" name="Line 57"/>
            <p:cNvSpPr>
              <a:spLocks noChangeShapeType="1"/>
            </p:cNvSpPr>
            <p:nvPr/>
          </p:nvSpPr>
          <p:spPr bwMode="auto">
            <a:xfrm>
              <a:off x="96" y="1056"/>
              <a:ext cx="264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8185" name="Line 58"/>
            <p:cNvSpPr>
              <a:spLocks noChangeShapeType="1"/>
            </p:cNvSpPr>
            <p:nvPr/>
          </p:nvSpPr>
          <p:spPr bwMode="auto">
            <a:xfrm rot="-5400000">
              <a:off x="-1056" y="2208"/>
              <a:ext cx="230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8186" name="Line 59"/>
            <p:cNvSpPr>
              <a:spLocks noChangeShapeType="1"/>
            </p:cNvSpPr>
            <p:nvPr/>
          </p:nvSpPr>
          <p:spPr bwMode="auto">
            <a:xfrm rot="16200000" flipH="1">
              <a:off x="1583" y="2208"/>
              <a:ext cx="230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8187" name="Line 60"/>
            <p:cNvSpPr>
              <a:spLocks noChangeShapeType="1"/>
            </p:cNvSpPr>
            <p:nvPr/>
          </p:nvSpPr>
          <p:spPr bwMode="auto">
            <a:xfrm rot="-5400000">
              <a:off x="1416" y="1484"/>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8188" name="Oval 61"/>
            <p:cNvSpPr>
              <a:spLocks noChangeArrowheads="1"/>
            </p:cNvSpPr>
            <p:nvPr/>
          </p:nvSpPr>
          <p:spPr bwMode="auto">
            <a:xfrm rot="-5400000">
              <a:off x="1116" y="2484"/>
              <a:ext cx="624" cy="648"/>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189" name="Line 62"/>
            <p:cNvSpPr>
              <a:spLocks noChangeShapeType="1"/>
            </p:cNvSpPr>
            <p:nvPr/>
          </p:nvSpPr>
          <p:spPr bwMode="auto">
            <a:xfrm rot="16200000" flipH="1">
              <a:off x="1464" y="936"/>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8190" name="Line 63"/>
            <p:cNvSpPr>
              <a:spLocks noChangeShapeType="1"/>
            </p:cNvSpPr>
            <p:nvPr/>
          </p:nvSpPr>
          <p:spPr bwMode="auto">
            <a:xfrm rot="16200000" flipH="1">
              <a:off x="1128" y="936"/>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8191" name="Line 64"/>
            <p:cNvSpPr>
              <a:spLocks noChangeShapeType="1"/>
            </p:cNvSpPr>
            <p:nvPr/>
          </p:nvSpPr>
          <p:spPr bwMode="auto">
            <a:xfrm rot="16200000" flipH="1">
              <a:off x="1368" y="696"/>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8192" name="Oval 65"/>
            <p:cNvSpPr>
              <a:spLocks noChangeArrowheads="1"/>
            </p:cNvSpPr>
            <p:nvPr/>
          </p:nvSpPr>
          <p:spPr bwMode="auto">
            <a:xfrm rot="-5400000">
              <a:off x="1200" y="1752"/>
              <a:ext cx="384" cy="432"/>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193" name="Rectangle 66"/>
            <p:cNvSpPr>
              <a:spLocks noChangeArrowheads="1"/>
            </p:cNvSpPr>
            <p:nvPr/>
          </p:nvSpPr>
          <p:spPr bwMode="auto">
            <a:xfrm rot="-5400000">
              <a:off x="936" y="648"/>
              <a:ext cx="912" cy="1728"/>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194" name="Rectangle 67"/>
            <p:cNvSpPr>
              <a:spLocks noChangeArrowheads="1"/>
            </p:cNvSpPr>
            <p:nvPr/>
          </p:nvSpPr>
          <p:spPr bwMode="auto">
            <a:xfrm rot="-5400000">
              <a:off x="1248" y="768"/>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195" name="Oval 68"/>
            <p:cNvSpPr>
              <a:spLocks noChangeArrowheads="1"/>
            </p:cNvSpPr>
            <p:nvPr/>
          </p:nvSpPr>
          <p:spPr bwMode="auto">
            <a:xfrm rot="-5400000">
              <a:off x="1368" y="1602"/>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196" name="Line 69"/>
            <p:cNvSpPr>
              <a:spLocks noChangeShapeType="1"/>
            </p:cNvSpPr>
            <p:nvPr/>
          </p:nvSpPr>
          <p:spPr bwMode="auto">
            <a:xfrm rot="16200000" flipV="1">
              <a:off x="1415" y="2040"/>
              <a:ext cx="1" cy="2641"/>
            </a:xfrm>
            <a:prstGeom prst="line">
              <a:avLst/>
            </a:prstGeom>
            <a:noFill/>
            <a:ln w="25400">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8197" name="Freeform 70"/>
            <p:cNvSpPr>
              <a:spLocks/>
            </p:cNvSpPr>
            <p:nvPr/>
          </p:nvSpPr>
          <p:spPr bwMode="auto">
            <a:xfrm rot="-5400000">
              <a:off x="95" y="1056"/>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8198" name="Freeform 71"/>
            <p:cNvSpPr>
              <a:spLocks/>
            </p:cNvSpPr>
            <p:nvPr/>
          </p:nvSpPr>
          <p:spPr bwMode="auto">
            <a:xfrm rot="-198113">
              <a:off x="2632" y="1053"/>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3" name="Group 75"/>
          <p:cNvGrpSpPr>
            <a:grpSpLocks/>
          </p:cNvGrpSpPr>
          <p:nvPr/>
        </p:nvGrpSpPr>
        <p:grpSpPr bwMode="auto">
          <a:xfrm>
            <a:off x="7696200" y="2743200"/>
            <a:ext cx="312738" cy="304800"/>
            <a:chOff x="3216" y="1920"/>
            <a:chExt cx="197" cy="192"/>
          </a:xfrm>
        </p:grpSpPr>
        <p:sp>
          <p:nvSpPr>
            <p:cNvPr id="48182" name="Oval 76"/>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183" name="Text Box 77"/>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sp>
        <p:nvSpPr>
          <p:cNvPr id="43086" name="Oval 78"/>
          <p:cNvSpPr>
            <a:spLocks noChangeArrowheads="1"/>
          </p:cNvSpPr>
          <p:nvPr/>
        </p:nvSpPr>
        <p:spPr bwMode="auto">
          <a:xfrm>
            <a:off x="7924800" y="3886200"/>
            <a:ext cx="152400" cy="1524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14" name="Group 79"/>
          <p:cNvGrpSpPr>
            <a:grpSpLocks/>
          </p:cNvGrpSpPr>
          <p:nvPr/>
        </p:nvGrpSpPr>
        <p:grpSpPr bwMode="auto">
          <a:xfrm>
            <a:off x="8588375" y="2209800"/>
            <a:ext cx="381000" cy="381000"/>
            <a:chOff x="4608" y="3264"/>
            <a:chExt cx="240" cy="240"/>
          </a:xfrm>
        </p:grpSpPr>
        <p:sp>
          <p:nvSpPr>
            <p:cNvPr id="48180" name="Oval 80"/>
            <p:cNvSpPr>
              <a:spLocks noChangeArrowheads="1"/>
            </p:cNvSpPr>
            <p:nvPr/>
          </p:nvSpPr>
          <p:spPr bwMode="auto">
            <a:xfrm>
              <a:off x="4608" y="3264"/>
              <a:ext cx="240" cy="240"/>
            </a:xfrm>
            <a:prstGeom prst="ellipse">
              <a:avLst/>
            </a:prstGeom>
            <a:noFill/>
            <a:ln w="222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181" name="Text Box 81"/>
            <p:cNvSpPr txBox="1">
              <a:spLocks noChangeArrowheads="1"/>
            </p:cNvSpPr>
            <p:nvPr/>
          </p:nvSpPr>
          <p:spPr bwMode="auto">
            <a:xfrm>
              <a:off x="4632" y="327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8000"/>
                  </a:solidFill>
                  <a:latin typeface="Arial" panose="020B0604020202020204" pitchFamily="34" charset="0"/>
                </a:rPr>
                <a:t>L</a:t>
              </a:r>
            </a:p>
          </p:txBody>
        </p:sp>
      </p:grpSp>
      <p:grpSp>
        <p:nvGrpSpPr>
          <p:cNvPr id="15" name="Group 82"/>
          <p:cNvGrpSpPr>
            <a:grpSpLocks/>
          </p:cNvGrpSpPr>
          <p:nvPr/>
        </p:nvGrpSpPr>
        <p:grpSpPr bwMode="auto">
          <a:xfrm>
            <a:off x="6764338" y="1143000"/>
            <a:ext cx="322262" cy="304800"/>
            <a:chOff x="3312" y="2736"/>
            <a:chExt cx="203" cy="192"/>
          </a:xfrm>
        </p:grpSpPr>
        <p:sp>
          <p:nvSpPr>
            <p:cNvPr id="48178" name="Oval 83"/>
            <p:cNvSpPr>
              <a:spLocks noChangeArrowheads="1"/>
            </p:cNvSpPr>
            <p:nvPr/>
          </p:nvSpPr>
          <p:spPr bwMode="auto">
            <a:xfrm>
              <a:off x="3312" y="2736"/>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179" name="Text Box 84"/>
            <p:cNvSpPr txBox="1">
              <a:spLocks noChangeArrowheads="1"/>
            </p:cNvSpPr>
            <p:nvPr/>
          </p:nvSpPr>
          <p:spPr bwMode="auto">
            <a:xfrm>
              <a:off x="3312" y="2736"/>
              <a:ext cx="20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G</a:t>
              </a:r>
            </a:p>
          </p:txBody>
        </p:sp>
      </p:grpSp>
      <p:grpSp>
        <p:nvGrpSpPr>
          <p:cNvPr id="16" name="Group 85"/>
          <p:cNvGrpSpPr>
            <a:grpSpLocks/>
          </p:cNvGrpSpPr>
          <p:nvPr/>
        </p:nvGrpSpPr>
        <p:grpSpPr bwMode="auto">
          <a:xfrm>
            <a:off x="7239000" y="2514600"/>
            <a:ext cx="312738" cy="304800"/>
            <a:chOff x="4075" y="2592"/>
            <a:chExt cx="197" cy="192"/>
          </a:xfrm>
        </p:grpSpPr>
        <p:sp>
          <p:nvSpPr>
            <p:cNvPr id="48176" name="Oval 86"/>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177" name="Text Box 87"/>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17" name="Group 88"/>
          <p:cNvGrpSpPr>
            <a:grpSpLocks/>
          </p:cNvGrpSpPr>
          <p:nvPr/>
        </p:nvGrpSpPr>
        <p:grpSpPr bwMode="auto">
          <a:xfrm>
            <a:off x="8077200" y="4038600"/>
            <a:ext cx="312738" cy="304800"/>
            <a:chOff x="3216" y="1920"/>
            <a:chExt cx="197" cy="192"/>
          </a:xfrm>
        </p:grpSpPr>
        <p:sp>
          <p:nvSpPr>
            <p:cNvPr id="48174" name="Oval 89"/>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175" name="Text Box 90"/>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18" name="Group 91"/>
          <p:cNvGrpSpPr>
            <a:grpSpLocks/>
          </p:cNvGrpSpPr>
          <p:nvPr/>
        </p:nvGrpSpPr>
        <p:grpSpPr bwMode="auto">
          <a:xfrm>
            <a:off x="6172200" y="2362200"/>
            <a:ext cx="312738" cy="304800"/>
            <a:chOff x="4075" y="2592"/>
            <a:chExt cx="197" cy="192"/>
          </a:xfrm>
        </p:grpSpPr>
        <p:sp>
          <p:nvSpPr>
            <p:cNvPr id="48172" name="Oval 92"/>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173" name="Text Box 93"/>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19" name="Group 94"/>
          <p:cNvGrpSpPr>
            <a:grpSpLocks/>
          </p:cNvGrpSpPr>
          <p:nvPr/>
        </p:nvGrpSpPr>
        <p:grpSpPr bwMode="auto">
          <a:xfrm>
            <a:off x="5943600" y="2743200"/>
            <a:ext cx="312738" cy="304800"/>
            <a:chOff x="3216" y="1920"/>
            <a:chExt cx="197" cy="192"/>
          </a:xfrm>
        </p:grpSpPr>
        <p:sp>
          <p:nvSpPr>
            <p:cNvPr id="48170" name="Oval 95"/>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171" name="Text Box 96"/>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sp>
        <p:nvSpPr>
          <p:cNvPr id="43105" name="Text Box 97"/>
          <p:cNvSpPr txBox="1">
            <a:spLocks noChangeArrowheads="1"/>
          </p:cNvSpPr>
          <p:nvPr/>
        </p:nvSpPr>
        <p:spPr bwMode="auto">
          <a:xfrm>
            <a:off x="6223000" y="5578475"/>
            <a:ext cx="1476375" cy="457200"/>
          </a:xfrm>
          <a:prstGeom prst="rect">
            <a:avLst/>
          </a:prstGeom>
          <a:noFill/>
          <a:ln w="9525">
            <a:noFill/>
            <a:miter lim="800000"/>
            <a:headEnd/>
            <a:tailEnd/>
          </a:ln>
          <a:effectLst/>
        </p:spPr>
        <p:txBody>
          <a:bodyPr wrap="none">
            <a:spAutoFit/>
          </a:bodyPr>
          <a:lstStyle/>
          <a:p>
            <a:pPr algn="ctr" eaLnBrk="1" hangingPunct="1">
              <a:defRPr/>
            </a:pPr>
            <a:r>
              <a:rPr lang="en-US" sz="2400" dirty="0">
                <a:solidFill>
                  <a:schemeClr val="tx1"/>
                </a:solidFill>
                <a:effectLst>
                  <a:outerShdw blurRad="38100" dist="38100" dir="2700000" algn="tl">
                    <a:srgbClr val="C0C0C0"/>
                  </a:outerShdw>
                </a:effectLst>
                <a:latin typeface="Times New Roman" pitchFamily="18" charset="0"/>
              </a:rPr>
              <a:t>Free Kick</a:t>
            </a:r>
          </a:p>
        </p:txBody>
      </p:sp>
      <p:grpSp>
        <p:nvGrpSpPr>
          <p:cNvPr id="20" name="Group 100"/>
          <p:cNvGrpSpPr>
            <a:grpSpLocks/>
          </p:cNvGrpSpPr>
          <p:nvPr/>
        </p:nvGrpSpPr>
        <p:grpSpPr bwMode="auto">
          <a:xfrm>
            <a:off x="8305800" y="2590800"/>
            <a:ext cx="312738" cy="304800"/>
            <a:chOff x="3216" y="1920"/>
            <a:chExt cx="197" cy="192"/>
          </a:xfrm>
        </p:grpSpPr>
        <p:sp>
          <p:nvSpPr>
            <p:cNvPr id="48168" name="Oval 101"/>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169" name="Text Box 102"/>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21" name="Group 103"/>
          <p:cNvGrpSpPr>
            <a:grpSpLocks/>
          </p:cNvGrpSpPr>
          <p:nvPr/>
        </p:nvGrpSpPr>
        <p:grpSpPr bwMode="auto">
          <a:xfrm>
            <a:off x="7916863" y="2362200"/>
            <a:ext cx="312737" cy="304800"/>
            <a:chOff x="4075" y="2592"/>
            <a:chExt cx="197" cy="192"/>
          </a:xfrm>
        </p:grpSpPr>
        <p:sp>
          <p:nvSpPr>
            <p:cNvPr id="48166" name="Oval 104"/>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167" name="Text Box 105"/>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22" name="Group 106"/>
          <p:cNvGrpSpPr>
            <a:grpSpLocks/>
          </p:cNvGrpSpPr>
          <p:nvPr/>
        </p:nvGrpSpPr>
        <p:grpSpPr bwMode="auto">
          <a:xfrm>
            <a:off x="7391400" y="3429000"/>
            <a:ext cx="312738" cy="304800"/>
            <a:chOff x="4075" y="2592"/>
            <a:chExt cx="197" cy="192"/>
          </a:xfrm>
        </p:grpSpPr>
        <p:sp>
          <p:nvSpPr>
            <p:cNvPr id="48164" name="Oval 107"/>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165" name="Text Box 108"/>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48155" name="Group 10"/>
          <p:cNvGrpSpPr>
            <a:grpSpLocks/>
          </p:cNvGrpSpPr>
          <p:nvPr/>
        </p:nvGrpSpPr>
        <p:grpSpPr bwMode="auto">
          <a:xfrm>
            <a:off x="3505200" y="2514600"/>
            <a:ext cx="381000" cy="381000"/>
            <a:chOff x="4608" y="3264"/>
            <a:chExt cx="240" cy="240"/>
          </a:xfrm>
        </p:grpSpPr>
        <p:sp>
          <p:nvSpPr>
            <p:cNvPr id="48162" name="Oval 11"/>
            <p:cNvSpPr>
              <a:spLocks noChangeArrowheads="1"/>
            </p:cNvSpPr>
            <p:nvPr/>
          </p:nvSpPr>
          <p:spPr bwMode="auto">
            <a:xfrm>
              <a:off x="4608" y="3264"/>
              <a:ext cx="240" cy="240"/>
            </a:xfrm>
            <a:prstGeom prst="ellipse">
              <a:avLst/>
            </a:prstGeom>
            <a:noFill/>
            <a:ln w="222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163" name="Text Box 12"/>
            <p:cNvSpPr txBox="1">
              <a:spLocks noChangeArrowheads="1"/>
            </p:cNvSpPr>
            <p:nvPr/>
          </p:nvSpPr>
          <p:spPr bwMode="auto">
            <a:xfrm>
              <a:off x="4632" y="327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8000"/>
                  </a:solidFill>
                  <a:latin typeface="Arial" panose="020B0604020202020204" pitchFamily="34" charset="0"/>
                </a:rPr>
                <a:t>L</a:t>
              </a:r>
            </a:p>
          </p:txBody>
        </p:sp>
      </p:grpSp>
      <p:grpSp>
        <p:nvGrpSpPr>
          <p:cNvPr id="48156" name="Group 110"/>
          <p:cNvGrpSpPr>
            <a:grpSpLocks/>
          </p:cNvGrpSpPr>
          <p:nvPr/>
        </p:nvGrpSpPr>
        <p:grpSpPr bwMode="auto">
          <a:xfrm>
            <a:off x="76200" y="4191000"/>
            <a:ext cx="381000" cy="381000"/>
            <a:chOff x="2064" y="2304"/>
            <a:chExt cx="240" cy="240"/>
          </a:xfrm>
        </p:grpSpPr>
        <p:sp>
          <p:nvSpPr>
            <p:cNvPr id="48160" name="Oval 111"/>
            <p:cNvSpPr>
              <a:spLocks noChangeArrowheads="1"/>
            </p:cNvSpPr>
            <p:nvPr/>
          </p:nvSpPr>
          <p:spPr bwMode="auto">
            <a:xfrm>
              <a:off x="2064" y="2304"/>
              <a:ext cx="240" cy="240"/>
            </a:xfrm>
            <a:prstGeom prst="ellipse">
              <a:avLst/>
            </a:prstGeom>
            <a:noFill/>
            <a:ln w="222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161" name="Text Box 112"/>
            <p:cNvSpPr txBox="1">
              <a:spLocks noChangeArrowheads="1"/>
            </p:cNvSpPr>
            <p:nvPr/>
          </p:nvSpPr>
          <p:spPr bwMode="auto">
            <a:xfrm>
              <a:off x="2085" y="231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0099"/>
                  </a:solidFill>
                  <a:latin typeface="Arial" panose="020B0604020202020204" pitchFamily="34" charset="0"/>
                </a:rPr>
                <a:t>T</a:t>
              </a:r>
            </a:p>
          </p:txBody>
        </p:sp>
      </p:grpSp>
      <p:grpSp>
        <p:nvGrpSpPr>
          <p:cNvPr id="25" name="Group 113"/>
          <p:cNvGrpSpPr>
            <a:grpSpLocks/>
          </p:cNvGrpSpPr>
          <p:nvPr/>
        </p:nvGrpSpPr>
        <p:grpSpPr bwMode="auto">
          <a:xfrm>
            <a:off x="5867400" y="3810000"/>
            <a:ext cx="381000" cy="381000"/>
            <a:chOff x="2064" y="2304"/>
            <a:chExt cx="240" cy="240"/>
          </a:xfrm>
        </p:grpSpPr>
        <p:sp>
          <p:nvSpPr>
            <p:cNvPr id="48158" name="Oval 114"/>
            <p:cNvSpPr>
              <a:spLocks noChangeArrowheads="1"/>
            </p:cNvSpPr>
            <p:nvPr/>
          </p:nvSpPr>
          <p:spPr bwMode="auto">
            <a:xfrm>
              <a:off x="2064" y="2304"/>
              <a:ext cx="240" cy="240"/>
            </a:xfrm>
            <a:prstGeom prst="ellipse">
              <a:avLst/>
            </a:prstGeom>
            <a:noFill/>
            <a:ln w="222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48159" name="Text Box 115"/>
            <p:cNvSpPr txBox="1">
              <a:spLocks noChangeArrowheads="1"/>
            </p:cNvSpPr>
            <p:nvPr/>
          </p:nvSpPr>
          <p:spPr bwMode="auto">
            <a:xfrm>
              <a:off x="2085" y="231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0099"/>
                  </a:solidFill>
                  <a:latin typeface="Arial" panose="020B0604020202020204" pitchFamily="34" charset="0"/>
                </a:rPr>
                <a:t>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08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86" grpId="0" animBg="1"/>
      <p:bldP spid="43105"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64" name="Oval 8"/>
          <p:cNvSpPr>
            <a:spLocks noChangeArrowheads="1"/>
          </p:cNvSpPr>
          <p:nvPr/>
        </p:nvSpPr>
        <p:spPr bwMode="auto">
          <a:xfrm>
            <a:off x="4114800" y="1219200"/>
            <a:ext cx="152400" cy="1524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50179" name="Group 9"/>
          <p:cNvGrpSpPr>
            <a:grpSpLocks/>
          </p:cNvGrpSpPr>
          <p:nvPr/>
        </p:nvGrpSpPr>
        <p:grpSpPr bwMode="auto">
          <a:xfrm>
            <a:off x="150813" y="762000"/>
            <a:ext cx="4192587" cy="4724400"/>
            <a:chOff x="95" y="864"/>
            <a:chExt cx="2641" cy="2497"/>
          </a:xfrm>
        </p:grpSpPr>
        <p:sp>
          <p:nvSpPr>
            <p:cNvPr id="50236" name="Line 10"/>
            <p:cNvSpPr>
              <a:spLocks noChangeShapeType="1"/>
            </p:cNvSpPr>
            <p:nvPr/>
          </p:nvSpPr>
          <p:spPr bwMode="auto">
            <a:xfrm>
              <a:off x="96" y="1056"/>
              <a:ext cx="264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237" name="Line 11"/>
            <p:cNvSpPr>
              <a:spLocks noChangeShapeType="1"/>
            </p:cNvSpPr>
            <p:nvPr/>
          </p:nvSpPr>
          <p:spPr bwMode="auto">
            <a:xfrm rot="-5400000">
              <a:off x="-1056" y="2208"/>
              <a:ext cx="230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238" name="Line 12"/>
            <p:cNvSpPr>
              <a:spLocks noChangeShapeType="1"/>
            </p:cNvSpPr>
            <p:nvPr/>
          </p:nvSpPr>
          <p:spPr bwMode="auto">
            <a:xfrm rot="16200000" flipH="1">
              <a:off x="1583" y="2208"/>
              <a:ext cx="230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239" name="Line 13"/>
            <p:cNvSpPr>
              <a:spLocks noChangeShapeType="1"/>
            </p:cNvSpPr>
            <p:nvPr/>
          </p:nvSpPr>
          <p:spPr bwMode="auto">
            <a:xfrm rot="-5400000">
              <a:off x="1416" y="1484"/>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240" name="Oval 14"/>
            <p:cNvSpPr>
              <a:spLocks noChangeArrowheads="1"/>
            </p:cNvSpPr>
            <p:nvPr/>
          </p:nvSpPr>
          <p:spPr bwMode="auto">
            <a:xfrm rot="-5400000">
              <a:off x="1116" y="2484"/>
              <a:ext cx="624" cy="648"/>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241" name="Line 15"/>
            <p:cNvSpPr>
              <a:spLocks noChangeShapeType="1"/>
            </p:cNvSpPr>
            <p:nvPr/>
          </p:nvSpPr>
          <p:spPr bwMode="auto">
            <a:xfrm rot="16200000" flipH="1">
              <a:off x="1464" y="936"/>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242" name="Line 16"/>
            <p:cNvSpPr>
              <a:spLocks noChangeShapeType="1"/>
            </p:cNvSpPr>
            <p:nvPr/>
          </p:nvSpPr>
          <p:spPr bwMode="auto">
            <a:xfrm rot="16200000" flipH="1">
              <a:off x="1128" y="936"/>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243" name="Line 17"/>
            <p:cNvSpPr>
              <a:spLocks noChangeShapeType="1"/>
            </p:cNvSpPr>
            <p:nvPr/>
          </p:nvSpPr>
          <p:spPr bwMode="auto">
            <a:xfrm rot="16200000" flipH="1">
              <a:off x="1368" y="696"/>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244" name="Oval 18"/>
            <p:cNvSpPr>
              <a:spLocks noChangeArrowheads="1"/>
            </p:cNvSpPr>
            <p:nvPr/>
          </p:nvSpPr>
          <p:spPr bwMode="auto">
            <a:xfrm rot="-5400000">
              <a:off x="1200" y="1752"/>
              <a:ext cx="384" cy="432"/>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245" name="Rectangle 19"/>
            <p:cNvSpPr>
              <a:spLocks noChangeArrowheads="1"/>
            </p:cNvSpPr>
            <p:nvPr/>
          </p:nvSpPr>
          <p:spPr bwMode="auto">
            <a:xfrm rot="-5400000">
              <a:off x="936" y="648"/>
              <a:ext cx="912" cy="1728"/>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246" name="Rectangle 20"/>
            <p:cNvSpPr>
              <a:spLocks noChangeArrowheads="1"/>
            </p:cNvSpPr>
            <p:nvPr/>
          </p:nvSpPr>
          <p:spPr bwMode="auto">
            <a:xfrm rot="-5400000">
              <a:off x="1248" y="768"/>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247" name="Oval 21"/>
            <p:cNvSpPr>
              <a:spLocks noChangeArrowheads="1"/>
            </p:cNvSpPr>
            <p:nvPr/>
          </p:nvSpPr>
          <p:spPr bwMode="auto">
            <a:xfrm rot="-5400000">
              <a:off x="1368" y="1602"/>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248" name="Line 22"/>
            <p:cNvSpPr>
              <a:spLocks noChangeShapeType="1"/>
            </p:cNvSpPr>
            <p:nvPr/>
          </p:nvSpPr>
          <p:spPr bwMode="auto">
            <a:xfrm rot="16200000" flipV="1">
              <a:off x="1415" y="2040"/>
              <a:ext cx="1" cy="2641"/>
            </a:xfrm>
            <a:prstGeom prst="line">
              <a:avLst/>
            </a:prstGeom>
            <a:noFill/>
            <a:ln w="25400">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249" name="Freeform 23"/>
            <p:cNvSpPr>
              <a:spLocks/>
            </p:cNvSpPr>
            <p:nvPr/>
          </p:nvSpPr>
          <p:spPr bwMode="auto">
            <a:xfrm rot="-5400000">
              <a:off x="95" y="1056"/>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0250" name="Freeform 24"/>
            <p:cNvSpPr>
              <a:spLocks/>
            </p:cNvSpPr>
            <p:nvPr/>
          </p:nvSpPr>
          <p:spPr bwMode="auto">
            <a:xfrm rot="-198113">
              <a:off x="2632" y="1053"/>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50180" name="Group 25"/>
          <p:cNvGrpSpPr>
            <a:grpSpLocks/>
          </p:cNvGrpSpPr>
          <p:nvPr/>
        </p:nvGrpSpPr>
        <p:grpSpPr bwMode="auto">
          <a:xfrm>
            <a:off x="2084388" y="1219200"/>
            <a:ext cx="322262" cy="304800"/>
            <a:chOff x="3312" y="2736"/>
            <a:chExt cx="203" cy="192"/>
          </a:xfrm>
        </p:grpSpPr>
        <p:sp>
          <p:nvSpPr>
            <p:cNvPr id="50234" name="Oval 26"/>
            <p:cNvSpPr>
              <a:spLocks noChangeArrowheads="1"/>
            </p:cNvSpPr>
            <p:nvPr/>
          </p:nvSpPr>
          <p:spPr bwMode="auto">
            <a:xfrm>
              <a:off x="3312" y="2736"/>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235" name="Text Box 27"/>
            <p:cNvSpPr txBox="1">
              <a:spLocks noChangeArrowheads="1"/>
            </p:cNvSpPr>
            <p:nvPr/>
          </p:nvSpPr>
          <p:spPr bwMode="auto">
            <a:xfrm>
              <a:off x="3312" y="2736"/>
              <a:ext cx="20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G</a:t>
              </a:r>
            </a:p>
          </p:txBody>
        </p:sp>
      </p:grpSp>
      <p:sp>
        <p:nvSpPr>
          <p:cNvPr id="45105" name="Text Box 49"/>
          <p:cNvSpPr txBox="1">
            <a:spLocks noChangeArrowheads="1"/>
          </p:cNvSpPr>
          <p:nvPr/>
        </p:nvSpPr>
        <p:spPr bwMode="auto">
          <a:xfrm>
            <a:off x="1327150" y="5578475"/>
            <a:ext cx="1833563" cy="457200"/>
          </a:xfrm>
          <a:prstGeom prst="rect">
            <a:avLst/>
          </a:prstGeom>
          <a:noFill/>
          <a:ln w="9525">
            <a:noFill/>
            <a:miter lim="800000"/>
            <a:headEnd/>
            <a:tailEnd/>
          </a:ln>
          <a:effectLst/>
        </p:spPr>
        <p:txBody>
          <a:bodyPr wrap="none">
            <a:spAutoFit/>
          </a:bodyPr>
          <a:lstStyle/>
          <a:p>
            <a:pPr algn="ctr" eaLnBrk="1" hangingPunct="1">
              <a:defRPr/>
            </a:pPr>
            <a:r>
              <a:rPr lang="en-US" sz="2400" dirty="0">
                <a:solidFill>
                  <a:schemeClr val="tx1"/>
                </a:solidFill>
                <a:effectLst>
                  <a:outerShdw blurRad="38100" dist="38100" dir="2700000" algn="tl">
                    <a:srgbClr val="C0C0C0"/>
                  </a:outerShdw>
                </a:effectLst>
                <a:latin typeface="Times New Roman" pitchFamily="18" charset="0"/>
              </a:rPr>
              <a:t>Corner Kick</a:t>
            </a:r>
          </a:p>
        </p:txBody>
      </p:sp>
      <p:grpSp>
        <p:nvGrpSpPr>
          <p:cNvPr id="4" name="Group 51"/>
          <p:cNvGrpSpPr>
            <a:grpSpLocks/>
          </p:cNvGrpSpPr>
          <p:nvPr/>
        </p:nvGrpSpPr>
        <p:grpSpPr bwMode="auto">
          <a:xfrm>
            <a:off x="4799013" y="762000"/>
            <a:ext cx="4192587" cy="4724400"/>
            <a:chOff x="95" y="864"/>
            <a:chExt cx="2641" cy="2497"/>
          </a:xfrm>
        </p:grpSpPr>
        <p:sp>
          <p:nvSpPr>
            <p:cNvPr id="50219" name="Line 52"/>
            <p:cNvSpPr>
              <a:spLocks noChangeShapeType="1"/>
            </p:cNvSpPr>
            <p:nvPr/>
          </p:nvSpPr>
          <p:spPr bwMode="auto">
            <a:xfrm>
              <a:off x="96" y="1056"/>
              <a:ext cx="264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220" name="Line 53"/>
            <p:cNvSpPr>
              <a:spLocks noChangeShapeType="1"/>
            </p:cNvSpPr>
            <p:nvPr/>
          </p:nvSpPr>
          <p:spPr bwMode="auto">
            <a:xfrm rot="-5400000">
              <a:off x="-1056" y="2208"/>
              <a:ext cx="230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221" name="Line 54"/>
            <p:cNvSpPr>
              <a:spLocks noChangeShapeType="1"/>
            </p:cNvSpPr>
            <p:nvPr/>
          </p:nvSpPr>
          <p:spPr bwMode="auto">
            <a:xfrm rot="16200000" flipH="1">
              <a:off x="1583" y="2208"/>
              <a:ext cx="230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222" name="Line 55"/>
            <p:cNvSpPr>
              <a:spLocks noChangeShapeType="1"/>
            </p:cNvSpPr>
            <p:nvPr/>
          </p:nvSpPr>
          <p:spPr bwMode="auto">
            <a:xfrm rot="-5400000">
              <a:off x="1416" y="1484"/>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223" name="Oval 56"/>
            <p:cNvSpPr>
              <a:spLocks noChangeArrowheads="1"/>
            </p:cNvSpPr>
            <p:nvPr/>
          </p:nvSpPr>
          <p:spPr bwMode="auto">
            <a:xfrm rot="-5400000">
              <a:off x="1116" y="2484"/>
              <a:ext cx="624" cy="648"/>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224" name="Line 57"/>
            <p:cNvSpPr>
              <a:spLocks noChangeShapeType="1"/>
            </p:cNvSpPr>
            <p:nvPr/>
          </p:nvSpPr>
          <p:spPr bwMode="auto">
            <a:xfrm rot="16200000" flipH="1">
              <a:off x="1464" y="936"/>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225" name="Line 58"/>
            <p:cNvSpPr>
              <a:spLocks noChangeShapeType="1"/>
            </p:cNvSpPr>
            <p:nvPr/>
          </p:nvSpPr>
          <p:spPr bwMode="auto">
            <a:xfrm rot="16200000" flipH="1">
              <a:off x="1128" y="936"/>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226" name="Line 59"/>
            <p:cNvSpPr>
              <a:spLocks noChangeShapeType="1"/>
            </p:cNvSpPr>
            <p:nvPr/>
          </p:nvSpPr>
          <p:spPr bwMode="auto">
            <a:xfrm rot="16200000" flipH="1">
              <a:off x="1368" y="696"/>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227" name="Oval 60"/>
            <p:cNvSpPr>
              <a:spLocks noChangeArrowheads="1"/>
            </p:cNvSpPr>
            <p:nvPr/>
          </p:nvSpPr>
          <p:spPr bwMode="auto">
            <a:xfrm rot="-5400000">
              <a:off x="1200" y="1752"/>
              <a:ext cx="384" cy="432"/>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228" name="Rectangle 61"/>
            <p:cNvSpPr>
              <a:spLocks noChangeArrowheads="1"/>
            </p:cNvSpPr>
            <p:nvPr/>
          </p:nvSpPr>
          <p:spPr bwMode="auto">
            <a:xfrm rot="-5400000">
              <a:off x="936" y="648"/>
              <a:ext cx="912" cy="1728"/>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229" name="Rectangle 62"/>
            <p:cNvSpPr>
              <a:spLocks noChangeArrowheads="1"/>
            </p:cNvSpPr>
            <p:nvPr/>
          </p:nvSpPr>
          <p:spPr bwMode="auto">
            <a:xfrm rot="-5400000">
              <a:off x="1248" y="768"/>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230" name="Oval 63"/>
            <p:cNvSpPr>
              <a:spLocks noChangeArrowheads="1"/>
            </p:cNvSpPr>
            <p:nvPr/>
          </p:nvSpPr>
          <p:spPr bwMode="auto">
            <a:xfrm rot="-5400000">
              <a:off x="1368" y="1602"/>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231" name="Line 64"/>
            <p:cNvSpPr>
              <a:spLocks noChangeShapeType="1"/>
            </p:cNvSpPr>
            <p:nvPr/>
          </p:nvSpPr>
          <p:spPr bwMode="auto">
            <a:xfrm rot="16200000" flipV="1">
              <a:off x="1415" y="2040"/>
              <a:ext cx="1" cy="2641"/>
            </a:xfrm>
            <a:prstGeom prst="line">
              <a:avLst/>
            </a:prstGeom>
            <a:noFill/>
            <a:ln w="25400">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232" name="Freeform 65"/>
            <p:cNvSpPr>
              <a:spLocks/>
            </p:cNvSpPr>
            <p:nvPr/>
          </p:nvSpPr>
          <p:spPr bwMode="auto">
            <a:xfrm rot="-5400000">
              <a:off x="95" y="1056"/>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0233" name="Freeform 66"/>
            <p:cNvSpPr>
              <a:spLocks/>
            </p:cNvSpPr>
            <p:nvPr/>
          </p:nvSpPr>
          <p:spPr bwMode="auto">
            <a:xfrm rot="-198113">
              <a:off x="2632" y="1053"/>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45129" name="Oval 73"/>
          <p:cNvSpPr>
            <a:spLocks noChangeArrowheads="1"/>
          </p:cNvSpPr>
          <p:nvPr/>
        </p:nvSpPr>
        <p:spPr bwMode="auto">
          <a:xfrm>
            <a:off x="5791200" y="2514600"/>
            <a:ext cx="152400" cy="1524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5" name="Group 74"/>
          <p:cNvGrpSpPr>
            <a:grpSpLocks/>
          </p:cNvGrpSpPr>
          <p:nvPr/>
        </p:nvGrpSpPr>
        <p:grpSpPr bwMode="auto">
          <a:xfrm>
            <a:off x="4724400" y="4800600"/>
            <a:ext cx="381000" cy="381000"/>
            <a:chOff x="4608" y="3264"/>
            <a:chExt cx="240" cy="240"/>
          </a:xfrm>
        </p:grpSpPr>
        <p:sp>
          <p:nvSpPr>
            <p:cNvPr id="50217" name="Oval 75"/>
            <p:cNvSpPr>
              <a:spLocks noChangeArrowheads="1"/>
            </p:cNvSpPr>
            <p:nvPr/>
          </p:nvSpPr>
          <p:spPr bwMode="auto">
            <a:xfrm>
              <a:off x="4608" y="3264"/>
              <a:ext cx="240" cy="240"/>
            </a:xfrm>
            <a:prstGeom prst="ellipse">
              <a:avLst/>
            </a:prstGeom>
            <a:noFill/>
            <a:ln w="222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218" name="Text Box 76"/>
            <p:cNvSpPr txBox="1">
              <a:spLocks noChangeArrowheads="1"/>
            </p:cNvSpPr>
            <p:nvPr/>
          </p:nvSpPr>
          <p:spPr bwMode="auto">
            <a:xfrm>
              <a:off x="4632" y="327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8000"/>
                  </a:solidFill>
                  <a:latin typeface="Arial" panose="020B0604020202020204" pitchFamily="34" charset="0"/>
                </a:rPr>
                <a:t>L</a:t>
              </a:r>
            </a:p>
          </p:txBody>
        </p:sp>
      </p:grpSp>
      <p:grpSp>
        <p:nvGrpSpPr>
          <p:cNvPr id="6" name="Group 77"/>
          <p:cNvGrpSpPr>
            <a:grpSpLocks/>
          </p:cNvGrpSpPr>
          <p:nvPr/>
        </p:nvGrpSpPr>
        <p:grpSpPr bwMode="auto">
          <a:xfrm>
            <a:off x="5715000" y="2187575"/>
            <a:ext cx="322263" cy="304800"/>
            <a:chOff x="3312" y="2736"/>
            <a:chExt cx="203" cy="192"/>
          </a:xfrm>
        </p:grpSpPr>
        <p:sp>
          <p:nvSpPr>
            <p:cNvPr id="50215" name="Oval 78"/>
            <p:cNvSpPr>
              <a:spLocks noChangeArrowheads="1"/>
            </p:cNvSpPr>
            <p:nvPr/>
          </p:nvSpPr>
          <p:spPr bwMode="auto">
            <a:xfrm>
              <a:off x="3312" y="2736"/>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216" name="Text Box 79"/>
            <p:cNvSpPr txBox="1">
              <a:spLocks noChangeArrowheads="1"/>
            </p:cNvSpPr>
            <p:nvPr/>
          </p:nvSpPr>
          <p:spPr bwMode="auto">
            <a:xfrm>
              <a:off x="3312" y="2736"/>
              <a:ext cx="20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G</a:t>
              </a:r>
            </a:p>
          </p:txBody>
        </p:sp>
      </p:grpSp>
      <p:grpSp>
        <p:nvGrpSpPr>
          <p:cNvPr id="7" name="Group 80"/>
          <p:cNvGrpSpPr>
            <a:grpSpLocks/>
          </p:cNvGrpSpPr>
          <p:nvPr/>
        </p:nvGrpSpPr>
        <p:grpSpPr bwMode="auto">
          <a:xfrm>
            <a:off x="5334000" y="4800600"/>
            <a:ext cx="312738" cy="304800"/>
            <a:chOff x="4075" y="2592"/>
            <a:chExt cx="197" cy="192"/>
          </a:xfrm>
        </p:grpSpPr>
        <p:sp>
          <p:nvSpPr>
            <p:cNvPr id="50213" name="Oval 81"/>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214" name="Text Box 82"/>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8" name="Group 83"/>
          <p:cNvGrpSpPr>
            <a:grpSpLocks/>
          </p:cNvGrpSpPr>
          <p:nvPr/>
        </p:nvGrpSpPr>
        <p:grpSpPr bwMode="auto">
          <a:xfrm>
            <a:off x="5791200" y="4648200"/>
            <a:ext cx="312738" cy="304800"/>
            <a:chOff x="3216" y="1920"/>
            <a:chExt cx="197" cy="192"/>
          </a:xfrm>
        </p:grpSpPr>
        <p:sp>
          <p:nvSpPr>
            <p:cNvPr id="50211" name="Oval 84"/>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212" name="Text Box 85"/>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9" name="Group 86"/>
          <p:cNvGrpSpPr>
            <a:grpSpLocks/>
          </p:cNvGrpSpPr>
          <p:nvPr/>
        </p:nvGrpSpPr>
        <p:grpSpPr bwMode="auto">
          <a:xfrm>
            <a:off x="5029200" y="3124200"/>
            <a:ext cx="312738" cy="304800"/>
            <a:chOff x="4075" y="2592"/>
            <a:chExt cx="197" cy="192"/>
          </a:xfrm>
        </p:grpSpPr>
        <p:sp>
          <p:nvSpPr>
            <p:cNvPr id="50209" name="Oval 87"/>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210" name="Text Box 88"/>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10" name="Group 89"/>
          <p:cNvGrpSpPr>
            <a:grpSpLocks/>
          </p:cNvGrpSpPr>
          <p:nvPr/>
        </p:nvGrpSpPr>
        <p:grpSpPr bwMode="auto">
          <a:xfrm>
            <a:off x="6172200" y="3429000"/>
            <a:ext cx="312738" cy="304800"/>
            <a:chOff x="3216" y="1920"/>
            <a:chExt cx="197" cy="192"/>
          </a:xfrm>
        </p:grpSpPr>
        <p:sp>
          <p:nvSpPr>
            <p:cNvPr id="50207" name="Oval 90"/>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208" name="Text Box 91"/>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sp>
        <p:nvSpPr>
          <p:cNvPr id="45148" name="Text Box 92"/>
          <p:cNvSpPr txBox="1">
            <a:spLocks noChangeArrowheads="1"/>
          </p:cNvSpPr>
          <p:nvPr/>
        </p:nvSpPr>
        <p:spPr bwMode="auto">
          <a:xfrm>
            <a:off x="5429250" y="5578475"/>
            <a:ext cx="3084513" cy="457200"/>
          </a:xfrm>
          <a:prstGeom prst="rect">
            <a:avLst/>
          </a:prstGeom>
          <a:noFill/>
          <a:ln w="9525">
            <a:noFill/>
            <a:miter lim="800000"/>
            <a:headEnd/>
            <a:tailEnd/>
          </a:ln>
          <a:effectLst/>
        </p:spPr>
        <p:txBody>
          <a:bodyPr wrap="none">
            <a:spAutoFit/>
          </a:bodyPr>
          <a:lstStyle/>
          <a:p>
            <a:pPr algn="ctr" eaLnBrk="1" hangingPunct="1">
              <a:defRPr/>
            </a:pPr>
            <a:r>
              <a:rPr lang="en-US" sz="2400" dirty="0">
                <a:solidFill>
                  <a:schemeClr val="tx1"/>
                </a:solidFill>
                <a:effectLst>
                  <a:outerShdw blurRad="38100" dist="38100" dir="2700000" algn="tl">
                    <a:srgbClr val="C0C0C0"/>
                  </a:outerShdw>
                </a:effectLst>
                <a:latin typeface="Times New Roman" pitchFamily="18" charset="0"/>
              </a:rPr>
              <a:t>Goalkeeper Clearance</a:t>
            </a:r>
          </a:p>
        </p:txBody>
      </p:sp>
      <p:grpSp>
        <p:nvGrpSpPr>
          <p:cNvPr id="11" name="Group 99"/>
          <p:cNvGrpSpPr>
            <a:grpSpLocks/>
          </p:cNvGrpSpPr>
          <p:nvPr/>
        </p:nvGrpSpPr>
        <p:grpSpPr bwMode="auto">
          <a:xfrm>
            <a:off x="6697663" y="3429000"/>
            <a:ext cx="312737" cy="304800"/>
            <a:chOff x="4075" y="2592"/>
            <a:chExt cx="197" cy="192"/>
          </a:xfrm>
        </p:grpSpPr>
        <p:sp>
          <p:nvSpPr>
            <p:cNvPr id="50205" name="Oval 100"/>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206" name="Text Box 101"/>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50192" name="Group 105"/>
          <p:cNvGrpSpPr>
            <a:grpSpLocks/>
          </p:cNvGrpSpPr>
          <p:nvPr/>
        </p:nvGrpSpPr>
        <p:grpSpPr bwMode="auto">
          <a:xfrm>
            <a:off x="3646487" y="674773"/>
            <a:ext cx="381000" cy="381000"/>
            <a:chOff x="4608" y="3264"/>
            <a:chExt cx="240" cy="240"/>
          </a:xfrm>
        </p:grpSpPr>
        <p:sp>
          <p:nvSpPr>
            <p:cNvPr id="50203" name="Oval 106"/>
            <p:cNvSpPr>
              <a:spLocks noChangeArrowheads="1"/>
            </p:cNvSpPr>
            <p:nvPr/>
          </p:nvSpPr>
          <p:spPr bwMode="auto">
            <a:xfrm>
              <a:off x="4608" y="3264"/>
              <a:ext cx="240" cy="240"/>
            </a:xfrm>
            <a:prstGeom prst="ellipse">
              <a:avLst/>
            </a:prstGeom>
            <a:noFill/>
            <a:ln w="222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204" name="Text Box 107"/>
            <p:cNvSpPr txBox="1">
              <a:spLocks noChangeArrowheads="1"/>
            </p:cNvSpPr>
            <p:nvPr/>
          </p:nvSpPr>
          <p:spPr bwMode="auto">
            <a:xfrm>
              <a:off x="4644" y="327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8000"/>
                  </a:solidFill>
                  <a:latin typeface="Arial" panose="020B0604020202020204" pitchFamily="34" charset="0"/>
                </a:rPr>
                <a:t>L</a:t>
              </a:r>
            </a:p>
          </p:txBody>
        </p:sp>
      </p:grpSp>
      <p:sp>
        <p:nvSpPr>
          <p:cNvPr id="45164" name="Oval 108"/>
          <p:cNvSpPr>
            <a:spLocks noChangeArrowheads="1"/>
          </p:cNvSpPr>
          <p:nvPr/>
        </p:nvSpPr>
        <p:spPr bwMode="auto">
          <a:xfrm>
            <a:off x="228600" y="1219200"/>
            <a:ext cx="152400" cy="1524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13" name="Group 112"/>
          <p:cNvGrpSpPr>
            <a:grpSpLocks/>
          </p:cNvGrpSpPr>
          <p:nvPr/>
        </p:nvGrpSpPr>
        <p:grpSpPr bwMode="auto">
          <a:xfrm>
            <a:off x="381000" y="2362200"/>
            <a:ext cx="381000" cy="381000"/>
            <a:chOff x="2064" y="2304"/>
            <a:chExt cx="240" cy="240"/>
          </a:xfrm>
        </p:grpSpPr>
        <p:sp>
          <p:nvSpPr>
            <p:cNvPr id="50201" name="Oval 113"/>
            <p:cNvSpPr>
              <a:spLocks noChangeArrowheads="1"/>
            </p:cNvSpPr>
            <p:nvPr/>
          </p:nvSpPr>
          <p:spPr bwMode="auto">
            <a:xfrm>
              <a:off x="2064" y="2304"/>
              <a:ext cx="240" cy="240"/>
            </a:xfrm>
            <a:prstGeom prst="ellipse">
              <a:avLst/>
            </a:prstGeom>
            <a:noFill/>
            <a:ln w="222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202" name="Text Box 114"/>
            <p:cNvSpPr txBox="1">
              <a:spLocks noChangeArrowheads="1"/>
            </p:cNvSpPr>
            <p:nvPr/>
          </p:nvSpPr>
          <p:spPr bwMode="auto">
            <a:xfrm>
              <a:off x="2085" y="231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0099"/>
                  </a:solidFill>
                  <a:latin typeface="Arial" panose="020B0604020202020204" pitchFamily="34" charset="0"/>
                </a:rPr>
                <a:t>T</a:t>
              </a:r>
            </a:p>
          </p:txBody>
        </p:sp>
      </p:grpSp>
      <p:grpSp>
        <p:nvGrpSpPr>
          <p:cNvPr id="14" name="Group 115"/>
          <p:cNvGrpSpPr>
            <a:grpSpLocks/>
          </p:cNvGrpSpPr>
          <p:nvPr/>
        </p:nvGrpSpPr>
        <p:grpSpPr bwMode="auto">
          <a:xfrm>
            <a:off x="8382000" y="2590800"/>
            <a:ext cx="381000" cy="381000"/>
            <a:chOff x="2064" y="2304"/>
            <a:chExt cx="240" cy="240"/>
          </a:xfrm>
        </p:grpSpPr>
        <p:sp>
          <p:nvSpPr>
            <p:cNvPr id="50199" name="Oval 116"/>
            <p:cNvSpPr>
              <a:spLocks noChangeArrowheads="1"/>
            </p:cNvSpPr>
            <p:nvPr/>
          </p:nvSpPr>
          <p:spPr bwMode="auto">
            <a:xfrm>
              <a:off x="2064" y="2304"/>
              <a:ext cx="240" cy="240"/>
            </a:xfrm>
            <a:prstGeom prst="ellipse">
              <a:avLst/>
            </a:prstGeom>
            <a:noFill/>
            <a:ln w="222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200" name="Text Box 117"/>
            <p:cNvSpPr txBox="1">
              <a:spLocks noChangeArrowheads="1"/>
            </p:cNvSpPr>
            <p:nvPr/>
          </p:nvSpPr>
          <p:spPr bwMode="auto">
            <a:xfrm>
              <a:off x="2085" y="231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0099"/>
                  </a:solidFill>
                  <a:latin typeface="Arial" panose="020B0604020202020204" pitchFamily="34" charset="0"/>
                </a:rPr>
                <a:t>T</a:t>
              </a:r>
            </a:p>
          </p:txBody>
        </p:sp>
      </p:grpSp>
      <p:grpSp>
        <p:nvGrpSpPr>
          <p:cNvPr id="15" name="Group 118"/>
          <p:cNvGrpSpPr>
            <a:grpSpLocks/>
          </p:cNvGrpSpPr>
          <p:nvPr/>
        </p:nvGrpSpPr>
        <p:grpSpPr bwMode="auto">
          <a:xfrm>
            <a:off x="304800" y="1600200"/>
            <a:ext cx="381000" cy="381000"/>
            <a:chOff x="2064" y="2304"/>
            <a:chExt cx="240" cy="240"/>
          </a:xfrm>
        </p:grpSpPr>
        <p:sp>
          <p:nvSpPr>
            <p:cNvPr id="50197" name="Oval 119"/>
            <p:cNvSpPr>
              <a:spLocks noChangeArrowheads="1"/>
            </p:cNvSpPr>
            <p:nvPr/>
          </p:nvSpPr>
          <p:spPr bwMode="auto">
            <a:xfrm>
              <a:off x="2064" y="2304"/>
              <a:ext cx="240" cy="240"/>
            </a:xfrm>
            <a:prstGeom prst="ellipse">
              <a:avLst/>
            </a:prstGeom>
            <a:noFill/>
            <a:ln w="222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0198" name="Text Box 120"/>
            <p:cNvSpPr txBox="1">
              <a:spLocks noChangeArrowheads="1"/>
            </p:cNvSpPr>
            <p:nvPr/>
          </p:nvSpPr>
          <p:spPr bwMode="auto">
            <a:xfrm>
              <a:off x="2085" y="231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0099"/>
                  </a:solidFill>
                  <a:latin typeface="Arial" panose="020B0604020202020204" pitchFamily="34" charset="0"/>
                </a:rPr>
                <a:t>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45064"/>
                                        </p:tgtEl>
                                      </p:cBhvr>
                                    </p:animEffect>
                                    <p:set>
                                      <p:cBhvr>
                                        <p:cTn id="7" dur="1" fill="hold">
                                          <p:stCondLst>
                                            <p:cond delay="499"/>
                                          </p:stCondLst>
                                        </p:cTn>
                                        <p:tgtEl>
                                          <p:spTgt spid="4506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5164"/>
                                        </p:tgtEl>
                                        <p:attrNameLst>
                                          <p:attrName>style.visibility</p:attrName>
                                        </p:attrNameLst>
                                      </p:cBhvr>
                                      <p:to>
                                        <p:strVal val="visible"/>
                                      </p:to>
                                    </p:set>
                                    <p:animEffect transition="in" filter="fade">
                                      <p:cBhvr>
                                        <p:cTn id="17" dur="500"/>
                                        <p:tgtEl>
                                          <p:spTgt spid="4516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5129"/>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45148"/>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4" grpId="0" animBg="1"/>
      <p:bldP spid="45129" grpId="0" animBg="1"/>
      <p:bldP spid="45148" grpId="0"/>
      <p:bldP spid="45164"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2226" name="Group 3"/>
          <p:cNvGrpSpPr>
            <a:grpSpLocks/>
          </p:cNvGrpSpPr>
          <p:nvPr/>
        </p:nvGrpSpPr>
        <p:grpSpPr bwMode="auto">
          <a:xfrm>
            <a:off x="150813" y="609600"/>
            <a:ext cx="4192587" cy="4876800"/>
            <a:chOff x="95" y="864"/>
            <a:chExt cx="2641" cy="2497"/>
          </a:xfrm>
        </p:grpSpPr>
        <p:sp>
          <p:nvSpPr>
            <p:cNvPr id="52307" name="Line 4"/>
            <p:cNvSpPr>
              <a:spLocks noChangeShapeType="1"/>
            </p:cNvSpPr>
            <p:nvPr/>
          </p:nvSpPr>
          <p:spPr bwMode="auto">
            <a:xfrm>
              <a:off x="96" y="1056"/>
              <a:ext cx="264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308" name="Line 5"/>
            <p:cNvSpPr>
              <a:spLocks noChangeShapeType="1"/>
            </p:cNvSpPr>
            <p:nvPr/>
          </p:nvSpPr>
          <p:spPr bwMode="auto">
            <a:xfrm rot="-5400000">
              <a:off x="-1056" y="2208"/>
              <a:ext cx="230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309" name="Line 6"/>
            <p:cNvSpPr>
              <a:spLocks noChangeShapeType="1"/>
            </p:cNvSpPr>
            <p:nvPr/>
          </p:nvSpPr>
          <p:spPr bwMode="auto">
            <a:xfrm rot="16200000" flipH="1">
              <a:off x="1583" y="2208"/>
              <a:ext cx="230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310" name="Line 7"/>
            <p:cNvSpPr>
              <a:spLocks noChangeShapeType="1"/>
            </p:cNvSpPr>
            <p:nvPr/>
          </p:nvSpPr>
          <p:spPr bwMode="auto">
            <a:xfrm rot="-5400000">
              <a:off x="1416" y="1484"/>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311" name="Oval 8"/>
            <p:cNvSpPr>
              <a:spLocks noChangeArrowheads="1"/>
            </p:cNvSpPr>
            <p:nvPr/>
          </p:nvSpPr>
          <p:spPr bwMode="auto">
            <a:xfrm rot="-5400000">
              <a:off x="1116" y="2484"/>
              <a:ext cx="624" cy="648"/>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312" name="Line 9"/>
            <p:cNvSpPr>
              <a:spLocks noChangeShapeType="1"/>
            </p:cNvSpPr>
            <p:nvPr/>
          </p:nvSpPr>
          <p:spPr bwMode="auto">
            <a:xfrm rot="16200000" flipH="1">
              <a:off x="1464" y="936"/>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313" name="Line 10"/>
            <p:cNvSpPr>
              <a:spLocks noChangeShapeType="1"/>
            </p:cNvSpPr>
            <p:nvPr/>
          </p:nvSpPr>
          <p:spPr bwMode="auto">
            <a:xfrm rot="16200000" flipH="1">
              <a:off x="1128" y="936"/>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314" name="Line 11"/>
            <p:cNvSpPr>
              <a:spLocks noChangeShapeType="1"/>
            </p:cNvSpPr>
            <p:nvPr/>
          </p:nvSpPr>
          <p:spPr bwMode="auto">
            <a:xfrm rot="16200000" flipH="1">
              <a:off x="1368" y="696"/>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315" name="Oval 12"/>
            <p:cNvSpPr>
              <a:spLocks noChangeArrowheads="1"/>
            </p:cNvSpPr>
            <p:nvPr/>
          </p:nvSpPr>
          <p:spPr bwMode="auto">
            <a:xfrm rot="-5400000">
              <a:off x="1200" y="1752"/>
              <a:ext cx="384" cy="432"/>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316" name="Rectangle 13"/>
            <p:cNvSpPr>
              <a:spLocks noChangeArrowheads="1"/>
            </p:cNvSpPr>
            <p:nvPr/>
          </p:nvSpPr>
          <p:spPr bwMode="auto">
            <a:xfrm rot="-5400000">
              <a:off x="936" y="648"/>
              <a:ext cx="912" cy="1728"/>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317" name="Rectangle 14"/>
            <p:cNvSpPr>
              <a:spLocks noChangeArrowheads="1"/>
            </p:cNvSpPr>
            <p:nvPr/>
          </p:nvSpPr>
          <p:spPr bwMode="auto">
            <a:xfrm rot="-5400000">
              <a:off x="1248" y="768"/>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318" name="Oval 15"/>
            <p:cNvSpPr>
              <a:spLocks noChangeArrowheads="1"/>
            </p:cNvSpPr>
            <p:nvPr/>
          </p:nvSpPr>
          <p:spPr bwMode="auto">
            <a:xfrm rot="-5400000">
              <a:off x="1368" y="1602"/>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319" name="Line 16"/>
            <p:cNvSpPr>
              <a:spLocks noChangeShapeType="1"/>
            </p:cNvSpPr>
            <p:nvPr/>
          </p:nvSpPr>
          <p:spPr bwMode="auto">
            <a:xfrm rot="16200000" flipV="1">
              <a:off x="1415" y="2040"/>
              <a:ext cx="1" cy="2641"/>
            </a:xfrm>
            <a:prstGeom prst="line">
              <a:avLst/>
            </a:prstGeom>
            <a:noFill/>
            <a:ln w="25400">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320" name="Freeform 17"/>
            <p:cNvSpPr>
              <a:spLocks/>
            </p:cNvSpPr>
            <p:nvPr/>
          </p:nvSpPr>
          <p:spPr bwMode="auto">
            <a:xfrm rot="-5400000">
              <a:off x="95" y="1056"/>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2321" name="Freeform 18"/>
            <p:cNvSpPr>
              <a:spLocks/>
            </p:cNvSpPr>
            <p:nvPr/>
          </p:nvSpPr>
          <p:spPr bwMode="auto">
            <a:xfrm rot="-198113">
              <a:off x="2632" y="1053"/>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52227" name="Group 19"/>
          <p:cNvGrpSpPr>
            <a:grpSpLocks/>
          </p:cNvGrpSpPr>
          <p:nvPr/>
        </p:nvGrpSpPr>
        <p:grpSpPr bwMode="auto">
          <a:xfrm>
            <a:off x="2268538" y="1143000"/>
            <a:ext cx="322262" cy="304800"/>
            <a:chOff x="3312" y="2736"/>
            <a:chExt cx="203" cy="192"/>
          </a:xfrm>
        </p:grpSpPr>
        <p:sp>
          <p:nvSpPr>
            <p:cNvPr id="52305" name="Oval 20"/>
            <p:cNvSpPr>
              <a:spLocks noChangeArrowheads="1"/>
            </p:cNvSpPr>
            <p:nvPr/>
          </p:nvSpPr>
          <p:spPr bwMode="auto">
            <a:xfrm>
              <a:off x="3312" y="2736"/>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306" name="Text Box 21"/>
            <p:cNvSpPr txBox="1">
              <a:spLocks noChangeArrowheads="1"/>
            </p:cNvSpPr>
            <p:nvPr/>
          </p:nvSpPr>
          <p:spPr bwMode="auto">
            <a:xfrm>
              <a:off x="3312" y="2736"/>
              <a:ext cx="20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G</a:t>
              </a:r>
            </a:p>
          </p:txBody>
        </p:sp>
      </p:grpSp>
      <p:sp>
        <p:nvSpPr>
          <p:cNvPr id="47126" name="Text Box 22"/>
          <p:cNvSpPr txBox="1">
            <a:spLocks noChangeArrowheads="1"/>
          </p:cNvSpPr>
          <p:nvPr/>
        </p:nvSpPr>
        <p:spPr bwMode="auto">
          <a:xfrm>
            <a:off x="1489075" y="5578475"/>
            <a:ext cx="1511300" cy="457200"/>
          </a:xfrm>
          <a:prstGeom prst="rect">
            <a:avLst/>
          </a:prstGeom>
          <a:noFill/>
          <a:ln w="9525">
            <a:noFill/>
            <a:miter lim="800000"/>
            <a:headEnd/>
            <a:tailEnd/>
          </a:ln>
          <a:effectLst/>
        </p:spPr>
        <p:txBody>
          <a:bodyPr wrap="none">
            <a:spAutoFit/>
          </a:bodyPr>
          <a:lstStyle/>
          <a:p>
            <a:pPr algn="ctr" eaLnBrk="1" hangingPunct="1">
              <a:defRPr/>
            </a:pPr>
            <a:r>
              <a:rPr lang="en-US" sz="2400" dirty="0">
                <a:solidFill>
                  <a:schemeClr val="tx1"/>
                </a:solidFill>
                <a:effectLst>
                  <a:outerShdw blurRad="38100" dist="38100" dir="2700000" algn="tl">
                    <a:srgbClr val="C0C0C0"/>
                  </a:outerShdw>
                </a:effectLst>
                <a:latin typeface="Times New Roman" pitchFamily="18" charset="0"/>
              </a:rPr>
              <a:t>Goal Kick</a:t>
            </a:r>
          </a:p>
        </p:txBody>
      </p:sp>
      <p:grpSp>
        <p:nvGrpSpPr>
          <p:cNvPr id="4" name="Group 23"/>
          <p:cNvGrpSpPr>
            <a:grpSpLocks/>
          </p:cNvGrpSpPr>
          <p:nvPr/>
        </p:nvGrpSpPr>
        <p:grpSpPr bwMode="auto">
          <a:xfrm>
            <a:off x="4799013" y="609600"/>
            <a:ext cx="4192587" cy="4876800"/>
            <a:chOff x="95" y="864"/>
            <a:chExt cx="2641" cy="2497"/>
          </a:xfrm>
        </p:grpSpPr>
        <p:sp>
          <p:nvSpPr>
            <p:cNvPr id="52290" name="Line 24"/>
            <p:cNvSpPr>
              <a:spLocks noChangeShapeType="1"/>
            </p:cNvSpPr>
            <p:nvPr/>
          </p:nvSpPr>
          <p:spPr bwMode="auto">
            <a:xfrm>
              <a:off x="96" y="1056"/>
              <a:ext cx="264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291" name="Line 25"/>
            <p:cNvSpPr>
              <a:spLocks noChangeShapeType="1"/>
            </p:cNvSpPr>
            <p:nvPr/>
          </p:nvSpPr>
          <p:spPr bwMode="auto">
            <a:xfrm rot="-5400000">
              <a:off x="-1056" y="2208"/>
              <a:ext cx="230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292" name="Line 26"/>
            <p:cNvSpPr>
              <a:spLocks noChangeShapeType="1"/>
            </p:cNvSpPr>
            <p:nvPr/>
          </p:nvSpPr>
          <p:spPr bwMode="auto">
            <a:xfrm rot="16200000" flipH="1">
              <a:off x="1583" y="2208"/>
              <a:ext cx="230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293" name="Line 27"/>
            <p:cNvSpPr>
              <a:spLocks noChangeShapeType="1"/>
            </p:cNvSpPr>
            <p:nvPr/>
          </p:nvSpPr>
          <p:spPr bwMode="auto">
            <a:xfrm rot="-5400000">
              <a:off x="1416" y="1484"/>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294" name="Oval 28"/>
            <p:cNvSpPr>
              <a:spLocks noChangeArrowheads="1"/>
            </p:cNvSpPr>
            <p:nvPr/>
          </p:nvSpPr>
          <p:spPr bwMode="auto">
            <a:xfrm rot="-5400000">
              <a:off x="1116" y="2484"/>
              <a:ext cx="624" cy="648"/>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295" name="Line 29"/>
            <p:cNvSpPr>
              <a:spLocks noChangeShapeType="1"/>
            </p:cNvSpPr>
            <p:nvPr/>
          </p:nvSpPr>
          <p:spPr bwMode="auto">
            <a:xfrm rot="16200000" flipH="1">
              <a:off x="1464" y="936"/>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296" name="Line 30"/>
            <p:cNvSpPr>
              <a:spLocks noChangeShapeType="1"/>
            </p:cNvSpPr>
            <p:nvPr/>
          </p:nvSpPr>
          <p:spPr bwMode="auto">
            <a:xfrm rot="16200000" flipH="1">
              <a:off x="1128" y="936"/>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297" name="Line 31"/>
            <p:cNvSpPr>
              <a:spLocks noChangeShapeType="1"/>
            </p:cNvSpPr>
            <p:nvPr/>
          </p:nvSpPr>
          <p:spPr bwMode="auto">
            <a:xfrm rot="16200000" flipH="1">
              <a:off x="1368" y="696"/>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298" name="Oval 32"/>
            <p:cNvSpPr>
              <a:spLocks noChangeArrowheads="1"/>
            </p:cNvSpPr>
            <p:nvPr/>
          </p:nvSpPr>
          <p:spPr bwMode="auto">
            <a:xfrm rot="-5400000">
              <a:off x="1200" y="1752"/>
              <a:ext cx="384" cy="432"/>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299" name="Rectangle 33"/>
            <p:cNvSpPr>
              <a:spLocks noChangeArrowheads="1"/>
            </p:cNvSpPr>
            <p:nvPr/>
          </p:nvSpPr>
          <p:spPr bwMode="auto">
            <a:xfrm rot="-5400000">
              <a:off x="936" y="648"/>
              <a:ext cx="912" cy="1728"/>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300" name="Rectangle 34"/>
            <p:cNvSpPr>
              <a:spLocks noChangeArrowheads="1"/>
            </p:cNvSpPr>
            <p:nvPr/>
          </p:nvSpPr>
          <p:spPr bwMode="auto">
            <a:xfrm rot="-5400000">
              <a:off x="1248" y="768"/>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301" name="Oval 35"/>
            <p:cNvSpPr>
              <a:spLocks noChangeArrowheads="1"/>
            </p:cNvSpPr>
            <p:nvPr/>
          </p:nvSpPr>
          <p:spPr bwMode="auto">
            <a:xfrm rot="-5400000">
              <a:off x="1368" y="1602"/>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302" name="Line 36"/>
            <p:cNvSpPr>
              <a:spLocks noChangeShapeType="1"/>
            </p:cNvSpPr>
            <p:nvPr/>
          </p:nvSpPr>
          <p:spPr bwMode="auto">
            <a:xfrm rot="16200000" flipV="1">
              <a:off x="1415" y="2040"/>
              <a:ext cx="1" cy="2641"/>
            </a:xfrm>
            <a:prstGeom prst="line">
              <a:avLst/>
            </a:prstGeom>
            <a:noFill/>
            <a:ln w="25400">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303" name="Freeform 37"/>
            <p:cNvSpPr>
              <a:spLocks/>
            </p:cNvSpPr>
            <p:nvPr/>
          </p:nvSpPr>
          <p:spPr bwMode="auto">
            <a:xfrm rot="-5400000">
              <a:off x="95" y="1056"/>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2304" name="Freeform 38"/>
            <p:cNvSpPr>
              <a:spLocks/>
            </p:cNvSpPr>
            <p:nvPr/>
          </p:nvSpPr>
          <p:spPr bwMode="auto">
            <a:xfrm rot="-198113">
              <a:off x="2632" y="1053"/>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47146" name="Oval 42"/>
          <p:cNvSpPr>
            <a:spLocks noChangeArrowheads="1"/>
          </p:cNvSpPr>
          <p:nvPr/>
        </p:nvSpPr>
        <p:spPr bwMode="auto">
          <a:xfrm>
            <a:off x="6781800" y="1981200"/>
            <a:ext cx="152400" cy="1524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5" name="Group 43"/>
          <p:cNvGrpSpPr>
            <a:grpSpLocks/>
          </p:cNvGrpSpPr>
          <p:nvPr/>
        </p:nvGrpSpPr>
        <p:grpSpPr bwMode="auto">
          <a:xfrm>
            <a:off x="8207888" y="769604"/>
            <a:ext cx="381000" cy="381000"/>
            <a:chOff x="4608" y="3264"/>
            <a:chExt cx="240" cy="240"/>
          </a:xfrm>
        </p:grpSpPr>
        <p:sp>
          <p:nvSpPr>
            <p:cNvPr id="52288" name="Oval 44"/>
            <p:cNvSpPr>
              <a:spLocks noChangeArrowheads="1"/>
            </p:cNvSpPr>
            <p:nvPr/>
          </p:nvSpPr>
          <p:spPr bwMode="auto">
            <a:xfrm>
              <a:off x="4608" y="3264"/>
              <a:ext cx="240" cy="240"/>
            </a:xfrm>
            <a:prstGeom prst="ellipse">
              <a:avLst/>
            </a:prstGeom>
            <a:noFill/>
            <a:ln w="222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289" name="Text Box 45"/>
            <p:cNvSpPr txBox="1">
              <a:spLocks noChangeArrowheads="1"/>
            </p:cNvSpPr>
            <p:nvPr/>
          </p:nvSpPr>
          <p:spPr bwMode="auto">
            <a:xfrm>
              <a:off x="4632" y="327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8000"/>
                  </a:solidFill>
                  <a:latin typeface="Arial" panose="020B0604020202020204" pitchFamily="34" charset="0"/>
                </a:rPr>
                <a:t>L</a:t>
              </a:r>
            </a:p>
          </p:txBody>
        </p:sp>
      </p:grpSp>
      <p:grpSp>
        <p:nvGrpSpPr>
          <p:cNvPr id="6" name="Group 46"/>
          <p:cNvGrpSpPr>
            <a:grpSpLocks/>
          </p:cNvGrpSpPr>
          <p:nvPr/>
        </p:nvGrpSpPr>
        <p:grpSpPr bwMode="auto">
          <a:xfrm>
            <a:off x="6688138" y="762000"/>
            <a:ext cx="322262" cy="304800"/>
            <a:chOff x="3312" y="2736"/>
            <a:chExt cx="203" cy="192"/>
          </a:xfrm>
        </p:grpSpPr>
        <p:sp>
          <p:nvSpPr>
            <p:cNvPr id="52286" name="Oval 47"/>
            <p:cNvSpPr>
              <a:spLocks noChangeArrowheads="1"/>
            </p:cNvSpPr>
            <p:nvPr/>
          </p:nvSpPr>
          <p:spPr bwMode="auto">
            <a:xfrm>
              <a:off x="3312" y="2736"/>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287" name="Text Box 48"/>
            <p:cNvSpPr txBox="1">
              <a:spLocks noChangeArrowheads="1"/>
            </p:cNvSpPr>
            <p:nvPr/>
          </p:nvSpPr>
          <p:spPr bwMode="auto">
            <a:xfrm>
              <a:off x="3312" y="2736"/>
              <a:ext cx="20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G</a:t>
              </a:r>
            </a:p>
          </p:txBody>
        </p:sp>
      </p:grpSp>
      <p:grpSp>
        <p:nvGrpSpPr>
          <p:cNvPr id="7" name="Group 49"/>
          <p:cNvGrpSpPr>
            <a:grpSpLocks/>
          </p:cNvGrpSpPr>
          <p:nvPr/>
        </p:nvGrpSpPr>
        <p:grpSpPr bwMode="auto">
          <a:xfrm>
            <a:off x="7696200" y="2819400"/>
            <a:ext cx="312738" cy="304800"/>
            <a:chOff x="4075" y="2592"/>
            <a:chExt cx="197" cy="192"/>
          </a:xfrm>
        </p:grpSpPr>
        <p:sp>
          <p:nvSpPr>
            <p:cNvPr id="52284" name="Oval 50"/>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285" name="Text Box 51"/>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8" name="Group 52"/>
          <p:cNvGrpSpPr>
            <a:grpSpLocks/>
          </p:cNvGrpSpPr>
          <p:nvPr/>
        </p:nvGrpSpPr>
        <p:grpSpPr bwMode="auto">
          <a:xfrm>
            <a:off x="5715000" y="2819400"/>
            <a:ext cx="312738" cy="304800"/>
            <a:chOff x="3216" y="1920"/>
            <a:chExt cx="197" cy="192"/>
          </a:xfrm>
        </p:grpSpPr>
        <p:sp>
          <p:nvSpPr>
            <p:cNvPr id="52282" name="Oval 53"/>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283" name="Text Box 54"/>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9" name="Group 55"/>
          <p:cNvGrpSpPr>
            <a:grpSpLocks/>
          </p:cNvGrpSpPr>
          <p:nvPr/>
        </p:nvGrpSpPr>
        <p:grpSpPr bwMode="auto">
          <a:xfrm>
            <a:off x="5097463" y="1981200"/>
            <a:ext cx="312737" cy="304800"/>
            <a:chOff x="4075" y="2592"/>
            <a:chExt cx="197" cy="192"/>
          </a:xfrm>
        </p:grpSpPr>
        <p:sp>
          <p:nvSpPr>
            <p:cNvPr id="52280" name="Oval 56"/>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281" name="Text Box 57"/>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10" name="Group 58"/>
          <p:cNvGrpSpPr>
            <a:grpSpLocks/>
          </p:cNvGrpSpPr>
          <p:nvPr/>
        </p:nvGrpSpPr>
        <p:grpSpPr bwMode="auto">
          <a:xfrm>
            <a:off x="6621463" y="2209800"/>
            <a:ext cx="312737" cy="304800"/>
            <a:chOff x="3216" y="1920"/>
            <a:chExt cx="197" cy="192"/>
          </a:xfrm>
        </p:grpSpPr>
        <p:sp>
          <p:nvSpPr>
            <p:cNvPr id="52278" name="Oval 59"/>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279" name="Text Box 60"/>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sp>
        <p:nvSpPr>
          <p:cNvPr id="47165" name="Text Box 61"/>
          <p:cNvSpPr txBox="1">
            <a:spLocks noChangeArrowheads="1"/>
          </p:cNvSpPr>
          <p:nvPr/>
        </p:nvSpPr>
        <p:spPr bwMode="auto">
          <a:xfrm>
            <a:off x="6043613" y="5578475"/>
            <a:ext cx="1866900" cy="457200"/>
          </a:xfrm>
          <a:prstGeom prst="rect">
            <a:avLst/>
          </a:prstGeom>
          <a:noFill/>
          <a:ln w="9525">
            <a:noFill/>
            <a:miter lim="800000"/>
            <a:headEnd/>
            <a:tailEnd/>
          </a:ln>
          <a:effectLst/>
        </p:spPr>
        <p:txBody>
          <a:bodyPr wrap="none">
            <a:spAutoFit/>
          </a:bodyPr>
          <a:lstStyle/>
          <a:p>
            <a:pPr algn="ctr" eaLnBrk="1" hangingPunct="1">
              <a:defRPr/>
            </a:pPr>
            <a:r>
              <a:rPr lang="en-US" sz="2400" dirty="0">
                <a:solidFill>
                  <a:schemeClr val="tx1"/>
                </a:solidFill>
                <a:effectLst>
                  <a:outerShdw blurRad="38100" dist="38100" dir="2700000" algn="tl">
                    <a:srgbClr val="C0C0C0"/>
                  </a:outerShdw>
                </a:effectLst>
                <a:latin typeface="Times New Roman" pitchFamily="18" charset="0"/>
              </a:rPr>
              <a:t>Penalty Kick</a:t>
            </a:r>
          </a:p>
        </p:txBody>
      </p:sp>
      <p:grpSp>
        <p:nvGrpSpPr>
          <p:cNvPr id="11" name="Group 62"/>
          <p:cNvGrpSpPr>
            <a:grpSpLocks/>
          </p:cNvGrpSpPr>
          <p:nvPr/>
        </p:nvGrpSpPr>
        <p:grpSpPr bwMode="auto">
          <a:xfrm>
            <a:off x="6240463" y="2895600"/>
            <a:ext cx="312737" cy="304800"/>
            <a:chOff x="4075" y="2592"/>
            <a:chExt cx="197" cy="192"/>
          </a:xfrm>
        </p:grpSpPr>
        <p:sp>
          <p:nvSpPr>
            <p:cNvPr id="52276" name="Oval 63"/>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277" name="Text Box 64"/>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52239" name="Group 68"/>
          <p:cNvGrpSpPr>
            <a:grpSpLocks/>
          </p:cNvGrpSpPr>
          <p:nvPr/>
        </p:nvGrpSpPr>
        <p:grpSpPr bwMode="auto">
          <a:xfrm>
            <a:off x="76200" y="4724400"/>
            <a:ext cx="381000" cy="381000"/>
            <a:chOff x="4608" y="3264"/>
            <a:chExt cx="240" cy="240"/>
          </a:xfrm>
        </p:grpSpPr>
        <p:sp>
          <p:nvSpPr>
            <p:cNvPr id="52274" name="Oval 69"/>
            <p:cNvSpPr>
              <a:spLocks noChangeArrowheads="1"/>
            </p:cNvSpPr>
            <p:nvPr/>
          </p:nvSpPr>
          <p:spPr bwMode="auto">
            <a:xfrm>
              <a:off x="4608" y="3264"/>
              <a:ext cx="240" cy="240"/>
            </a:xfrm>
            <a:prstGeom prst="ellipse">
              <a:avLst/>
            </a:prstGeom>
            <a:noFill/>
            <a:ln w="222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275" name="Text Box 70"/>
            <p:cNvSpPr txBox="1">
              <a:spLocks noChangeArrowheads="1"/>
            </p:cNvSpPr>
            <p:nvPr/>
          </p:nvSpPr>
          <p:spPr bwMode="auto">
            <a:xfrm>
              <a:off x="4632" y="327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8000"/>
                  </a:solidFill>
                  <a:latin typeface="Arial" panose="020B0604020202020204" pitchFamily="34" charset="0"/>
                </a:rPr>
                <a:t>L</a:t>
              </a:r>
            </a:p>
          </p:txBody>
        </p:sp>
      </p:grpSp>
      <p:sp>
        <p:nvSpPr>
          <p:cNvPr id="52240" name="Oval 2"/>
          <p:cNvSpPr>
            <a:spLocks noChangeArrowheads="1"/>
          </p:cNvSpPr>
          <p:nvPr/>
        </p:nvSpPr>
        <p:spPr bwMode="auto">
          <a:xfrm>
            <a:off x="2667000" y="1371600"/>
            <a:ext cx="152400" cy="1524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52241" name="Group 75"/>
          <p:cNvGrpSpPr>
            <a:grpSpLocks/>
          </p:cNvGrpSpPr>
          <p:nvPr/>
        </p:nvGrpSpPr>
        <p:grpSpPr bwMode="auto">
          <a:xfrm>
            <a:off x="3048000" y="1371600"/>
            <a:ext cx="312738" cy="304800"/>
            <a:chOff x="4075" y="2592"/>
            <a:chExt cx="197" cy="192"/>
          </a:xfrm>
        </p:grpSpPr>
        <p:sp>
          <p:nvSpPr>
            <p:cNvPr id="52272" name="Oval 76"/>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273" name="Text Box 77"/>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52242" name="Group 78"/>
          <p:cNvGrpSpPr>
            <a:grpSpLocks/>
          </p:cNvGrpSpPr>
          <p:nvPr/>
        </p:nvGrpSpPr>
        <p:grpSpPr bwMode="auto">
          <a:xfrm>
            <a:off x="3200400" y="3429000"/>
            <a:ext cx="312738" cy="304800"/>
            <a:chOff x="4075" y="2592"/>
            <a:chExt cx="197" cy="192"/>
          </a:xfrm>
        </p:grpSpPr>
        <p:sp>
          <p:nvSpPr>
            <p:cNvPr id="52270" name="Oval 79"/>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271" name="Text Box 80"/>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52243" name="Group 81"/>
          <p:cNvGrpSpPr>
            <a:grpSpLocks/>
          </p:cNvGrpSpPr>
          <p:nvPr/>
        </p:nvGrpSpPr>
        <p:grpSpPr bwMode="auto">
          <a:xfrm>
            <a:off x="3581400" y="3733800"/>
            <a:ext cx="312738" cy="304800"/>
            <a:chOff x="3216" y="1920"/>
            <a:chExt cx="197" cy="192"/>
          </a:xfrm>
        </p:grpSpPr>
        <p:sp>
          <p:nvSpPr>
            <p:cNvPr id="52268" name="Oval 82"/>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269" name="Text Box 83"/>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52244" name="Group 84"/>
          <p:cNvGrpSpPr>
            <a:grpSpLocks/>
          </p:cNvGrpSpPr>
          <p:nvPr/>
        </p:nvGrpSpPr>
        <p:grpSpPr bwMode="auto">
          <a:xfrm>
            <a:off x="1219200" y="4114800"/>
            <a:ext cx="312738" cy="304800"/>
            <a:chOff x="3216" y="1920"/>
            <a:chExt cx="197" cy="192"/>
          </a:xfrm>
        </p:grpSpPr>
        <p:sp>
          <p:nvSpPr>
            <p:cNvPr id="52266" name="Oval 85"/>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267" name="Text Box 86"/>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52245" name="Group 87"/>
          <p:cNvGrpSpPr>
            <a:grpSpLocks/>
          </p:cNvGrpSpPr>
          <p:nvPr/>
        </p:nvGrpSpPr>
        <p:grpSpPr bwMode="auto">
          <a:xfrm>
            <a:off x="762000" y="3581400"/>
            <a:ext cx="312738" cy="304800"/>
            <a:chOff x="4075" y="2592"/>
            <a:chExt cx="197" cy="192"/>
          </a:xfrm>
        </p:grpSpPr>
        <p:sp>
          <p:nvSpPr>
            <p:cNvPr id="52264" name="Oval 88"/>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265" name="Text Box 89"/>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52246" name="Group 90"/>
          <p:cNvGrpSpPr>
            <a:grpSpLocks/>
          </p:cNvGrpSpPr>
          <p:nvPr/>
        </p:nvGrpSpPr>
        <p:grpSpPr bwMode="auto">
          <a:xfrm>
            <a:off x="3352800" y="4724400"/>
            <a:ext cx="312738" cy="304800"/>
            <a:chOff x="4075" y="2592"/>
            <a:chExt cx="197" cy="192"/>
          </a:xfrm>
        </p:grpSpPr>
        <p:sp>
          <p:nvSpPr>
            <p:cNvPr id="52262" name="Oval 91"/>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263" name="Text Box 92"/>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19" name="Group 93"/>
          <p:cNvGrpSpPr>
            <a:grpSpLocks/>
          </p:cNvGrpSpPr>
          <p:nvPr/>
        </p:nvGrpSpPr>
        <p:grpSpPr bwMode="auto">
          <a:xfrm>
            <a:off x="7002463" y="3048000"/>
            <a:ext cx="312737" cy="304800"/>
            <a:chOff x="3216" y="1920"/>
            <a:chExt cx="197" cy="192"/>
          </a:xfrm>
        </p:grpSpPr>
        <p:sp>
          <p:nvSpPr>
            <p:cNvPr id="52260" name="Oval 94"/>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261" name="Text Box 95"/>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20" name="Group 96"/>
          <p:cNvGrpSpPr>
            <a:grpSpLocks/>
          </p:cNvGrpSpPr>
          <p:nvPr/>
        </p:nvGrpSpPr>
        <p:grpSpPr bwMode="auto">
          <a:xfrm>
            <a:off x="8255000" y="2720975"/>
            <a:ext cx="312738" cy="304800"/>
            <a:chOff x="3216" y="1920"/>
            <a:chExt cx="197" cy="192"/>
          </a:xfrm>
        </p:grpSpPr>
        <p:sp>
          <p:nvSpPr>
            <p:cNvPr id="52258" name="Oval 97"/>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259" name="Text Box 98"/>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21" name="Group 99"/>
          <p:cNvGrpSpPr>
            <a:grpSpLocks/>
          </p:cNvGrpSpPr>
          <p:nvPr/>
        </p:nvGrpSpPr>
        <p:grpSpPr bwMode="auto">
          <a:xfrm>
            <a:off x="8251825" y="2133600"/>
            <a:ext cx="312738" cy="304800"/>
            <a:chOff x="4075" y="2592"/>
            <a:chExt cx="197" cy="192"/>
          </a:xfrm>
        </p:grpSpPr>
        <p:sp>
          <p:nvSpPr>
            <p:cNvPr id="52256" name="Oval 100"/>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257" name="Text Box 101"/>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52250" name="Group 102"/>
          <p:cNvGrpSpPr>
            <a:grpSpLocks/>
          </p:cNvGrpSpPr>
          <p:nvPr/>
        </p:nvGrpSpPr>
        <p:grpSpPr bwMode="auto">
          <a:xfrm>
            <a:off x="3810000" y="2971800"/>
            <a:ext cx="381000" cy="381000"/>
            <a:chOff x="2064" y="2304"/>
            <a:chExt cx="240" cy="240"/>
          </a:xfrm>
        </p:grpSpPr>
        <p:sp>
          <p:nvSpPr>
            <p:cNvPr id="52254" name="Oval 103"/>
            <p:cNvSpPr>
              <a:spLocks noChangeArrowheads="1"/>
            </p:cNvSpPr>
            <p:nvPr/>
          </p:nvSpPr>
          <p:spPr bwMode="auto">
            <a:xfrm>
              <a:off x="2064" y="2304"/>
              <a:ext cx="240" cy="240"/>
            </a:xfrm>
            <a:prstGeom prst="ellipse">
              <a:avLst/>
            </a:prstGeom>
            <a:noFill/>
            <a:ln w="222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255" name="Text Box 104"/>
            <p:cNvSpPr txBox="1">
              <a:spLocks noChangeArrowheads="1"/>
            </p:cNvSpPr>
            <p:nvPr/>
          </p:nvSpPr>
          <p:spPr bwMode="auto">
            <a:xfrm>
              <a:off x="2085" y="231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0099"/>
                  </a:solidFill>
                  <a:latin typeface="Arial" panose="020B0604020202020204" pitchFamily="34" charset="0"/>
                </a:rPr>
                <a:t>T</a:t>
              </a:r>
            </a:p>
          </p:txBody>
        </p:sp>
      </p:grpSp>
      <p:grpSp>
        <p:nvGrpSpPr>
          <p:cNvPr id="23" name="Group 105"/>
          <p:cNvGrpSpPr>
            <a:grpSpLocks/>
          </p:cNvGrpSpPr>
          <p:nvPr/>
        </p:nvGrpSpPr>
        <p:grpSpPr bwMode="auto">
          <a:xfrm>
            <a:off x="4876800" y="2590800"/>
            <a:ext cx="381000" cy="381000"/>
            <a:chOff x="2064" y="2304"/>
            <a:chExt cx="240" cy="240"/>
          </a:xfrm>
        </p:grpSpPr>
        <p:sp>
          <p:nvSpPr>
            <p:cNvPr id="52252" name="Oval 106"/>
            <p:cNvSpPr>
              <a:spLocks noChangeArrowheads="1"/>
            </p:cNvSpPr>
            <p:nvPr/>
          </p:nvSpPr>
          <p:spPr bwMode="auto">
            <a:xfrm>
              <a:off x="2064" y="2304"/>
              <a:ext cx="240" cy="240"/>
            </a:xfrm>
            <a:prstGeom prst="ellipse">
              <a:avLst/>
            </a:prstGeom>
            <a:noFill/>
            <a:ln w="222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2253" name="Text Box 107"/>
            <p:cNvSpPr txBox="1">
              <a:spLocks noChangeArrowheads="1"/>
            </p:cNvSpPr>
            <p:nvPr/>
          </p:nvSpPr>
          <p:spPr bwMode="auto">
            <a:xfrm>
              <a:off x="2085" y="231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0099"/>
                  </a:solidFill>
                  <a:latin typeface="Arial" panose="020B0604020202020204" pitchFamily="34" charset="0"/>
                </a:rPr>
                <a:t>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1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716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46" grpId="0" animBg="1"/>
      <p:bldP spid="47165"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4274" name="Group 2"/>
          <p:cNvGrpSpPr>
            <a:grpSpLocks/>
          </p:cNvGrpSpPr>
          <p:nvPr/>
        </p:nvGrpSpPr>
        <p:grpSpPr bwMode="auto">
          <a:xfrm>
            <a:off x="762000" y="838200"/>
            <a:ext cx="3506788" cy="4648200"/>
            <a:chOff x="95" y="864"/>
            <a:chExt cx="2641" cy="2497"/>
          </a:xfrm>
        </p:grpSpPr>
        <p:sp>
          <p:nvSpPr>
            <p:cNvPr id="54360" name="Line 3"/>
            <p:cNvSpPr>
              <a:spLocks noChangeShapeType="1"/>
            </p:cNvSpPr>
            <p:nvPr/>
          </p:nvSpPr>
          <p:spPr bwMode="auto">
            <a:xfrm>
              <a:off x="96" y="1056"/>
              <a:ext cx="264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361" name="Line 4"/>
            <p:cNvSpPr>
              <a:spLocks noChangeShapeType="1"/>
            </p:cNvSpPr>
            <p:nvPr/>
          </p:nvSpPr>
          <p:spPr bwMode="auto">
            <a:xfrm rot="-5400000">
              <a:off x="-1056" y="2208"/>
              <a:ext cx="230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362" name="Line 5"/>
            <p:cNvSpPr>
              <a:spLocks noChangeShapeType="1"/>
            </p:cNvSpPr>
            <p:nvPr/>
          </p:nvSpPr>
          <p:spPr bwMode="auto">
            <a:xfrm rot="16200000" flipH="1">
              <a:off x="1583" y="2208"/>
              <a:ext cx="230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363" name="Line 6"/>
            <p:cNvSpPr>
              <a:spLocks noChangeShapeType="1"/>
            </p:cNvSpPr>
            <p:nvPr/>
          </p:nvSpPr>
          <p:spPr bwMode="auto">
            <a:xfrm rot="-5400000">
              <a:off x="1416" y="1484"/>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364" name="Oval 7"/>
            <p:cNvSpPr>
              <a:spLocks noChangeArrowheads="1"/>
            </p:cNvSpPr>
            <p:nvPr/>
          </p:nvSpPr>
          <p:spPr bwMode="auto">
            <a:xfrm rot="-5400000">
              <a:off x="1116" y="2484"/>
              <a:ext cx="624" cy="648"/>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65" name="Line 8"/>
            <p:cNvSpPr>
              <a:spLocks noChangeShapeType="1"/>
            </p:cNvSpPr>
            <p:nvPr/>
          </p:nvSpPr>
          <p:spPr bwMode="auto">
            <a:xfrm rot="16200000" flipH="1">
              <a:off x="1464" y="936"/>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366" name="Line 9"/>
            <p:cNvSpPr>
              <a:spLocks noChangeShapeType="1"/>
            </p:cNvSpPr>
            <p:nvPr/>
          </p:nvSpPr>
          <p:spPr bwMode="auto">
            <a:xfrm rot="16200000" flipH="1">
              <a:off x="1128" y="936"/>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367" name="Line 10"/>
            <p:cNvSpPr>
              <a:spLocks noChangeShapeType="1"/>
            </p:cNvSpPr>
            <p:nvPr/>
          </p:nvSpPr>
          <p:spPr bwMode="auto">
            <a:xfrm rot="16200000" flipH="1">
              <a:off x="1368" y="696"/>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368" name="Oval 11"/>
            <p:cNvSpPr>
              <a:spLocks noChangeArrowheads="1"/>
            </p:cNvSpPr>
            <p:nvPr/>
          </p:nvSpPr>
          <p:spPr bwMode="auto">
            <a:xfrm rot="-5400000">
              <a:off x="1200" y="1752"/>
              <a:ext cx="384" cy="432"/>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69" name="Rectangle 12"/>
            <p:cNvSpPr>
              <a:spLocks noChangeArrowheads="1"/>
            </p:cNvSpPr>
            <p:nvPr/>
          </p:nvSpPr>
          <p:spPr bwMode="auto">
            <a:xfrm rot="-5400000">
              <a:off x="936" y="648"/>
              <a:ext cx="912" cy="1728"/>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70" name="Rectangle 13"/>
            <p:cNvSpPr>
              <a:spLocks noChangeArrowheads="1"/>
            </p:cNvSpPr>
            <p:nvPr/>
          </p:nvSpPr>
          <p:spPr bwMode="auto">
            <a:xfrm rot="-5400000">
              <a:off x="1248" y="768"/>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71" name="Oval 14"/>
            <p:cNvSpPr>
              <a:spLocks noChangeArrowheads="1"/>
            </p:cNvSpPr>
            <p:nvPr/>
          </p:nvSpPr>
          <p:spPr bwMode="auto">
            <a:xfrm rot="-5400000">
              <a:off x="1368" y="1602"/>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72" name="Line 15"/>
            <p:cNvSpPr>
              <a:spLocks noChangeShapeType="1"/>
            </p:cNvSpPr>
            <p:nvPr/>
          </p:nvSpPr>
          <p:spPr bwMode="auto">
            <a:xfrm rot="16200000" flipV="1">
              <a:off x="1415" y="2040"/>
              <a:ext cx="1" cy="2641"/>
            </a:xfrm>
            <a:prstGeom prst="line">
              <a:avLst/>
            </a:prstGeom>
            <a:noFill/>
            <a:ln w="25400">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373" name="Freeform 16"/>
            <p:cNvSpPr>
              <a:spLocks/>
            </p:cNvSpPr>
            <p:nvPr/>
          </p:nvSpPr>
          <p:spPr bwMode="auto">
            <a:xfrm rot="-5400000">
              <a:off x="95" y="1056"/>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4374" name="Freeform 17"/>
            <p:cNvSpPr>
              <a:spLocks/>
            </p:cNvSpPr>
            <p:nvPr/>
          </p:nvSpPr>
          <p:spPr bwMode="auto">
            <a:xfrm rot="-198113">
              <a:off x="2632" y="1053"/>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54275" name="Group 18"/>
          <p:cNvGrpSpPr>
            <a:grpSpLocks/>
          </p:cNvGrpSpPr>
          <p:nvPr/>
        </p:nvGrpSpPr>
        <p:grpSpPr bwMode="auto">
          <a:xfrm>
            <a:off x="2133600" y="1295400"/>
            <a:ext cx="322263" cy="304800"/>
            <a:chOff x="3312" y="2736"/>
            <a:chExt cx="203" cy="192"/>
          </a:xfrm>
        </p:grpSpPr>
        <p:sp>
          <p:nvSpPr>
            <p:cNvPr id="54358" name="Oval 19"/>
            <p:cNvSpPr>
              <a:spLocks noChangeArrowheads="1"/>
            </p:cNvSpPr>
            <p:nvPr/>
          </p:nvSpPr>
          <p:spPr bwMode="auto">
            <a:xfrm>
              <a:off x="3312" y="2736"/>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59" name="Text Box 20"/>
            <p:cNvSpPr txBox="1">
              <a:spLocks noChangeArrowheads="1"/>
            </p:cNvSpPr>
            <p:nvPr/>
          </p:nvSpPr>
          <p:spPr bwMode="auto">
            <a:xfrm>
              <a:off x="3312" y="2736"/>
              <a:ext cx="20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G</a:t>
              </a:r>
            </a:p>
          </p:txBody>
        </p:sp>
      </p:grpSp>
      <p:sp>
        <p:nvSpPr>
          <p:cNvPr id="49173" name="Text Box 21"/>
          <p:cNvSpPr txBox="1">
            <a:spLocks noChangeArrowheads="1"/>
          </p:cNvSpPr>
          <p:nvPr/>
        </p:nvSpPr>
        <p:spPr bwMode="auto">
          <a:xfrm>
            <a:off x="868363" y="5578475"/>
            <a:ext cx="3289300" cy="457200"/>
          </a:xfrm>
          <a:prstGeom prst="rect">
            <a:avLst/>
          </a:prstGeom>
          <a:noFill/>
          <a:ln w="9525">
            <a:noFill/>
            <a:miter lim="800000"/>
            <a:headEnd/>
            <a:tailEnd/>
          </a:ln>
          <a:effectLst/>
        </p:spPr>
        <p:txBody>
          <a:bodyPr wrap="none">
            <a:spAutoFit/>
          </a:bodyPr>
          <a:lstStyle/>
          <a:p>
            <a:pPr algn="ctr" eaLnBrk="1" hangingPunct="1">
              <a:defRPr/>
            </a:pPr>
            <a:r>
              <a:rPr lang="en-US" sz="2400" dirty="0">
                <a:solidFill>
                  <a:schemeClr val="tx1"/>
                </a:solidFill>
                <a:effectLst>
                  <a:outerShdw blurRad="38100" dist="38100" dir="2700000" algn="tl">
                    <a:srgbClr val="C0C0C0"/>
                  </a:outerShdw>
                </a:effectLst>
                <a:latin typeface="Times New Roman" pitchFamily="18" charset="0"/>
              </a:rPr>
              <a:t>Trail moves toward line</a:t>
            </a:r>
          </a:p>
        </p:txBody>
      </p:sp>
      <p:grpSp>
        <p:nvGrpSpPr>
          <p:cNvPr id="4" name="Group 22"/>
          <p:cNvGrpSpPr>
            <a:grpSpLocks/>
          </p:cNvGrpSpPr>
          <p:nvPr/>
        </p:nvGrpSpPr>
        <p:grpSpPr bwMode="auto">
          <a:xfrm>
            <a:off x="4799013" y="838200"/>
            <a:ext cx="3506787" cy="4648200"/>
            <a:chOff x="95" y="864"/>
            <a:chExt cx="2641" cy="2497"/>
          </a:xfrm>
        </p:grpSpPr>
        <p:sp>
          <p:nvSpPr>
            <p:cNvPr id="54343" name="Line 23"/>
            <p:cNvSpPr>
              <a:spLocks noChangeShapeType="1"/>
            </p:cNvSpPr>
            <p:nvPr/>
          </p:nvSpPr>
          <p:spPr bwMode="auto">
            <a:xfrm>
              <a:off x="96" y="1056"/>
              <a:ext cx="264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344" name="Line 24"/>
            <p:cNvSpPr>
              <a:spLocks noChangeShapeType="1"/>
            </p:cNvSpPr>
            <p:nvPr/>
          </p:nvSpPr>
          <p:spPr bwMode="auto">
            <a:xfrm rot="-5400000">
              <a:off x="-1056" y="2208"/>
              <a:ext cx="230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345" name="Line 25"/>
            <p:cNvSpPr>
              <a:spLocks noChangeShapeType="1"/>
            </p:cNvSpPr>
            <p:nvPr/>
          </p:nvSpPr>
          <p:spPr bwMode="auto">
            <a:xfrm rot="16200000" flipH="1">
              <a:off x="1583" y="2208"/>
              <a:ext cx="230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346" name="Line 26"/>
            <p:cNvSpPr>
              <a:spLocks noChangeShapeType="1"/>
            </p:cNvSpPr>
            <p:nvPr/>
          </p:nvSpPr>
          <p:spPr bwMode="auto">
            <a:xfrm rot="-5400000">
              <a:off x="1416" y="1484"/>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347" name="Oval 27"/>
            <p:cNvSpPr>
              <a:spLocks noChangeArrowheads="1"/>
            </p:cNvSpPr>
            <p:nvPr/>
          </p:nvSpPr>
          <p:spPr bwMode="auto">
            <a:xfrm rot="-5400000">
              <a:off x="1116" y="2484"/>
              <a:ext cx="624" cy="648"/>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48" name="Line 28"/>
            <p:cNvSpPr>
              <a:spLocks noChangeShapeType="1"/>
            </p:cNvSpPr>
            <p:nvPr/>
          </p:nvSpPr>
          <p:spPr bwMode="auto">
            <a:xfrm rot="16200000" flipH="1">
              <a:off x="1464" y="936"/>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349" name="Line 29"/>
            <p:cNvSpPr>
              <a:spLocks noChangeShapeType="1"/>
            </p:cNvSpPr>
            <p:nvPr/>
          </p:nvSpPr>
          <p:spPr bwMode="auto">
            <a:xfrm rot="16200000" flipH="1">
              <a:off x="1128" y="936"/>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350" name="Line 30"/>
            <p:cNvSpPr>
              <a:spLocks noChangeShapeType="1"/>
            </p:cNvSpPr>
            <p:nvPr/>
          </p:nvSpPr>
          <p:spPr bwMode="auto">
            <a:xfrm rot="16200000" flipH="1">
              <a:off x="1368" y="696"/>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351" name="Oval 31"/>
            <p:cNvSpPr>
              <a:spLocks noChangeArrowheads="1"/>
            </p:cNvSpPr>
            <p:nvPr/>
          </p:nvSpPr>
          <p:spPr bwMode="auto">
            <a:xfrm rot="-5400000">
              <a:off x="1200" y="1752"/>
              <a:ext cx="384" cy="432"/>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52" name="Rectangle 32"/>
            <p:cNvSpPr>
              <a:spLocks noChangeArrowheads="1"/>
            </p:cNvSpPr>
            <p:nvPr/>
          </p:nvSpPr>
          <p:spPr bwMode="auto">
            <a:xfrm rot="-5400000">
              <a:off x="936" y="648"/>
              <a:ext cx="912" cy="1728"/>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53" name="Rectangle 33"/>
            <p:cNvSpPr>
              <a:spLocks noChangeArrowheads="1"/>
            </p:cNvSpPr>
            <p:nvPr/>
          </p:nvSpPr>
          <p:spPr bwMode="auto">
            <a:xfrm rot="-5400000">
              <a:off x="1248" y="768"/>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54" name="Oval 34"/>
            <p:cNvSpPr>
              <a:spLocks noChangeArrowheads="1"/>
            </p:cNvSpPr>
            <p:nvPr/>
          </p:nvSpPr>
          <p:spPr bwMode="auto">
            <a:xfrm rot="-5400000">
              <a:off x="1368" y="1602"/>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55" name="Line 35"/>
            <p:cNvSpPr>
              <a:spLocks noChangeShapeType="1"/>
            </p:cNvSpPr>
            <p:nvPr/>
          </p:nvSpPr>
          <p:spPr bwMode="auto">
            <a:xfrm rot="16200000" flipV="1">
              <a:off x="1415" y="2040"/>
              <a:ext cx="1" cy="2641"/>
            </a:xfrm>
            <a:prstGeom prst="line">
              <a:avLst/>
            </a:prstGeom>
            <a:noFill/>
            <a:ln w="25400">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356" name="Freeform 36"/>
            <p:cNvSpPr>
              <a:spLocks/>
            </p:cNvSpPr>
            <p:nvPr/>
          </p:nvSpPr>
          <p:spPr bwMode="auto">
            <a:xfrm rot="-5400000">
              <a:off x="95" y="1056"/>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4357" name="Freeform 37"/>
            <p:cNvSpPr>
              <a:spLocks/>
            </p:cNvSpPr>
            <p:nvPr/>
          </p:nvSpPr>
          <p:spPr bwMode="auto">
            <a:xfrm rot="-198113">
              <a:off x="2632" y="1053"/>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49193" name="Oval 41"/>
          <p:cNvSpPr>
            <a:spLocks noChangeArrowheads="1"/>
          </p:cNvSpPr>
          <p:nvPr/>
        </p:nvSpPr>
        <p:spPr bwMode="auto">
          <a:xfrm>
            <a:off x="8447088" y="2994025"/>
            <a:ext cx="152400" cy="1524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5" name="Group 42"/>
          <p:cNvGrpSpPr>
            <a:grpSpLocks/>
          </p:cNvGrpSpPr>
          <p:nvPr/>
        </p:nvGrpSpPr>
        <p:grpSpPr bwMode="auto">
          <a:xfrm>
            <a:off x="8229600" y="1752600"/>
            <a:ext cx="381000" cy="381000"/>
            <a:chOff x="4608" y="3264"/>
            <a:chExt cx="240" cy="240"/>
          </a:xfrm>
        </p:grpSpPr>
        <p:sp>
          <p:nvSpPr>
            <p:cNvPr id="54341" name="Oval 43"/>
            <p:cNvSpPr>
              <a:spLocks noChangeArrowheads="1"/>
            </p:cNvSpPr>
            <p:nvPr/>
          </p:nvSpPr>
          <p:spPr bwMode="auto">
            <a:xfrm>
              <a:off x="4608" y="3264"/>
              <a:ext cx="240" cy="240"/>
            </a:xfrm>
            <a:prstGeom prst="ellipse">
              <a:avLst/>
            </a:prstGeom>
            <a:noFill/>
            <a:ln w="222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42" name="Text Box 44"/>
            <p:cNvSpPr txBox="1">
              <a:spLocks noChangeArrowheads="1"/>
            </p:cNvSpPr>
            <p:nvPr/>
          </p:nvSpPr>
          <p:spPr bwMode="auto">
            <a:xfrm>
              <a:off x="4632" y="327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8000"/>
                  </a:solidFill>
                  <a:latin typeface="Arial" panose="020B0604020202020204" pitchFamily="34" charset="0"/>
                </a:rPr>
                <a:t>L</a:t>
              </a:r>
            </a:p>
          </p:txBody>
        </p:sp>
      </p:grpSp>
      <p:grpSp>
        <p:nvGrpSpPr>
          <p:cNvPr id="6" name="Group 45"/>
          <p:cNvGrpSpPr>
            <a:grpSpLocks/>
          </p:cNvGrpSpPr>
          <p:nvPr/>
        </p:nvGrpSpPr>
        <p:grpSpPr bwMode="auto">
          <a:xfrm>
            <a:off x="6705600" y="1295400"/>
            <a:ext cx="322263" cy="304800"/>
            <a:chOff x="3312" y="2736"/>
            <a:chExt cx="203" cy="192"/>
          </a:xfrm>
        </p:grpSpPr>
        <p:sp>
          <p:nvSpPr>
            <p:cNvPr id="54339" name="Oval 46"/>
            <p:cNvSpPr>
              <a:spLocks noChangeArrowheads="1"/>
            </p:cNvSpPr>
            <p:nvPr/>
          </p:nvSpPr>
          <p:spPr bwMode="auto">
            <a:xfrm>
              <a:off x="3312" y="2736"/>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40" name="Text Box 47"/>
            <p:cNvSpPr txBox="1">
              <a:spLocks noChangeArrowheads="1"/>
            </p:cNvSpPr>
            <p:nvPr/>
          </p:nvSpPr>
          <p:spPr bwMode="auto">
            <a:xfrm>
              <a:off x="3312" y="2736"/>
              <a:ext cx="20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G</a:t>
              </a:r>
            </a:p>
          </p:txBody>
        </p:sp>
      </p:grpSp>
      <p:grpSp>
        <p:nvGrpSpPr>
          <p:cNvPr id="7" name="Group 48"/>
          <p:cNvGrpSpPr>
            <a:grpSpLocks/>
          </p:cNvGrpSpPr>
          <p:nvPr/>
        </p:nvGrpSpPr>
        <p:grpSpPr bwMode="auto">
          <a:xfrm>
            <a:off x="7840663" y="3352800"/>
            <a:ext cx="312737" cy="304800"/>
            <a:chOff x="4075" y="2592"/>
            <a:chExt cx="197" cy="192"/>
          </a:xfrm>
        </p:grpSpPr>
        <p:sp>
          <p:nvSpPr>
            <p:cNvPr id="54337" name="Oval 49"/>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38" name="Text Box 50"/>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8" name="Group 51"/>
          <p:cNvGrpSpPr>
            <a:grpSpLocks/>
          </p:cNvGrpSpPr>
          <p:nvPr/>
        </p:nvGrpSpPr>
        <p:grpSpPr bwMode="auto">
          <a:xfrm>
            <a:off x="7315200" y="2209800"/>
            <a:ext cx="312738" cy="304800"/>
            <a:chOff x="3216" y="1920"/>
            <a:chExt cx="197" cy="192"/>
          </a:xfrm>
        </p:grpSpPr>
        <p:sp>
          <p:nvSpPr>
            <p:cNvPr id="54335" name="Oval 52"/>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36" name="Text Box 53"/>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9" name="Group 54"/>
          <p:cNvGrpSpPr>
            <a:grpSpLocks/>
          </p:cNvGrpSpPr>
          <p:nvPr/>
        </p:nvGrpSpPr>
        <p:grpSpPr bwMode="auto">
          <a:xfrm>
            <a:off x="5943600" y="2286000"/>
            <a:ext cx="312738" cy="304800"/>
            <a:chOff x="4075" y="2592"/>
            <a:chExt cx="197" cy="192"/>
          </a:xfrm>
        </p:grpSpPr>
        <p:sp>
          <p:nvSpPr>
            <p:cNvPr id="54333" name="Oval 55"/>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34" name="Text Box 56"/>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10" name="Group 57"/>
          <p:cNvGrpSpPr>
            <a:grpSpLocks/>
          </p:cNvGrpSpPr>
          <p:nvPr/>
        </p:nvGrpSpPr>
        <p:grpSpPr bwMode="auto">
          <a:xfrm>
            <a:off x="7612063" y="2895600"/>
            <a:ext cx="312737" cy="304800"/>
            <a:chOff x="3216" y="1920"/>
            <a:chExt cx="197" cy="192"/>
          </a:xfrm>
        </p:grpSpPr>
        <p:sp>
          <p:nvSpPr>
            <p:cNvPr id="54331" name="Oval 58"/>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32" name="Text Box 59"/>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sp>
        <p:nvSpPr>
          <p:cNvPr id="49212" name="Text Box 60"/>
          <p:cNvSpPr txBox="1">
            <a:spLocks noChangeArrowheads="1"/>
          </p:cNvSpPr>
          <p:nvPr/>
        </p:nvSpPr>
        <p:spPr bwMode="auto">
          <a:xfrm>
            <a:off x="5505450" y="5578475"/>
            <a:ext cx="2960688" cy="457200"/>
          </a:xfrm>
          <a:prstGeom prst="rect">
            <a:avLst/>
          </a:prstGeom>
          <a:noFill/>
          <a:ln w="9525">
            <a:noFill/>
            <a:miter lim="800000"/>
            <a:headEnd/>
            <a:tailEnd/>
          </a:ln>
          <a:effectLst/>
        </p:spPr>
        <p:txBody>
          <a:bodyPr wrap="none">
            <a:spAutoFit/>
          </a:bodyPr>
          <a:lstStyle/>
          <a:p>
            <a:pPr algn="ctr" eaLnBrk="1" hangingPunct="1">
              <a:defRPr/>
            </a:pPr>
            <a:r>
              <a:rPr lang="en-US" sz="2400" dirty="0">
                <a:solidFill>
                  <a:schemeClr val="tx1"/>
                </a:solidFill>
                <a:effectLst>
                  <a:outerShdw blurRad="38100" dist="38100" dir="2700000" algn="tl">
                    <a:srgbClr val="C0C0C0"/>
                  </a:outerShdw>
                </a:effectLst>
                <a:latin typeface="Times New Roman" pitchFamily="18" charset="0"/>
              </a:rPr>
              <a:t>Lead anticipates play</a:t>
            </a:r>
          </a:p>
        </p:txBody>
      </p:sp>
      <p:grpSp>
        <p:nvGrpSpPr>
          <p:cNvPr id="11" name="Group 61"/>
          <p:cNvGrpSpPr>
            <a:grpSpLocks/>
          </p:cNvGrpSpPr>
          <p:nvPr/>
        </p:nvGrpSpPr>
        <p:grpSpPr bwMode="auto">
          <a:xfrm>
            <a:off x="6850063" y="2514600"/>
            <a:ext cx="312737" cy="304800"/>
            <a:chOff x="4075" y="2592"/>
            <a:chExt cx="197" cy="192"/>
          </a:xfrm>
        </p:grpSpPr>
        <p:sp>
          <p:nvSpPr>
            <p:cNvPr id="54329" name="Oval 62"/>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30" name="Text Box 63"/>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54287" name="Group 67"/>
          <p:cNvGrpSpPr>
            <a:grpSpLocks/>
          </p:cNvGrpSpPr>
          <p:nvPr/>
        </p:nvGrpSpPr>
        <p:grpSpPr bwMode="auto">
          <a:xfrm>
            <a:off x="2819400" y="2438400"/>
            <a:ext cx="381000" cy="381000"/>
            <a:chOff x="4608" y="3264"/>
            <a:chExt cx="240" cy="240"/>
          </a:xfrm>
        </p:grpSpPr>
        <p:sp>
          <p:nvSpPr>
            <p:cNvPr id="54327" name="Oval 68"/>
            <p:cNvSpPr>
              <a:spLocks noChangeArrowheads="1"/>
            </p:cNvSpPr>
            <p:nvPr/>
          </p:nvSpPr>
          <p:spPr bwMode="auto">
            <a:xfrm>
              <a:off x="4608" y="3264"/>
              <a:ext cx="240" cy="240"/>
            </a:xfrm>
            <a:prstGeom prst="ellipse">
              <a:avLst/>
            </a:prstGeom>
            <a:noFill/>
            <a:ln w="222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28" name="Text Box 69"/>
            <p:cNvSpPr txBox="1">
              <a:spLocks noChangeArrowheads="1"/>
            </p:cNvSpPr>
            <p:nvPr/>
          </p:nvSpPr>
          <p:spPr bwMode="auto">
            <a:xfrm>
              <a:off x="4632" y="327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8000"/>
                  </a:solidFill>
                  <a:latin typeface="Arial" panose="020B0604020202020204" pitchFamily="34" charset="0"/>
                </a:rPr>
                <a:t>L</a:t>
              </a:r>
            </a:p>
          </p:txBody>
        </p:sp>
      </p:grpSp>
      <p:sp>
        <p:nvSpPr>
          <p:cNvPr id="54288" name="Oval 70"/>
          <p:cNvSpPr>
            <a:spLocks noChangeArrowheads="1"/>
          </p:cNvSpPr>
          <p:nvPr/>
        </p:nvSpPr>
        <p:spPr bwMode="auto">
          <a:xfrm>
            <a:off x="457200" y="3473450"/>
            <a:ext cx="152400" cy="1524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54289" name="Group 71"/>
          <p:cNvGrpSpPr>
            <a:grpSpLocks/>
          </p:cNvGrpSpPr>
          <p:nvPr/>
        </p:nvGrpSpPr>
        <p:grpSpPr bwMode="auto">
          <a:xfrm>
            <a:off x="2209800" y="2362200"/>
            <a:ext cx="312738" cy="304800"/>
            <a:chOff x="4075" y="2592"/>
            <a:chExt cx="197" cy="192"/>
          </a:xfrm>
        </p:grpSpPr>
        <p:sp>
          <p:nvSpPr>
            <p:cNvPr id="54325" name="Oval 72"/>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26" name="Text Box 73"/>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54290" name="Group 74"/>
          <p:cNvGrpSpPr>
            <a:grpSpLocks/>
          </p:cNvGrpSpPr>
          <p:nvPr/>
        </p:nvGrpSpPr>
        <p:grpSpPr bwMode="auto">
          <a:xfrm>
            <a:off x="1295400" y="2971800"/>
            <a:ext cx="312738" cy="304800"/>
            <a:chOff x="4075" y="2592"/>
            <a:chExt cx="197" cy="192"/>
          </a:xfrm>
        </p:grpSpPr>
        <p:sp>
          <p:nvSpPr>
            <p:cNvPr id="54323" name="Oval 75"/>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24" name="Text Box 76"/>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54291" name="Group 77"/>
          <p:cNvGrpSpPr>
            <a:grpSpLocks/>
          </p:cNvGrpSpPr>
          <p:nvPr/>
        </p:nvGrpSpPr>
        <p:grpSpPr bwMode="auto">
          <a:xfrm>
            <a:off x="381000" y="3657600"/>
            <a:ext cx="312738" cy="304800"/>
            <a:chOff x="3216" y="1920"/>
            <a:chExt cx="197" cy="192"/>
          </a:xfrm>
        </p:grpSpPr>
        <p:sp>
          <p:nvSpPr>
            <p:cNvPr id="54321" name="Oval 78"/>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22" name="Text Box 79"/>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54292" name="Group 80"/>
          <p:cNvGrpSpPr>
            <a:grpSpLocks/>
          </p:cNvGrpSpPr>
          <p:nvPr/>
        </p:nvGrpSpPr>
        <p:grpSpPr bwMode="auto">
          <a:xfrm>
            <a:off x="838200" y="2667000"/>
            <a:ext cx="312738" cy="304800"/>
            <a:chOff x="3216" y="1920"/>
            <a:chExt cx="197" cy="192"/>
          </a:xfrm>
        </p:grpSpPr>
        <p:sp>
          <p:nvSpPr>
            <p:cNvPr id="54319" name="Oval 81"/>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20" name="Text Box 82"/>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54293" name="Group 83"/>
          <p:cNvGrpSpPr>
            <a:grpSpLocks/>
          </p:cNvGrpSpPr>
          <p:nvPr/>
        </p:nvGrpSpPr>
        <p:grpSpPr bwMode="auto">
          <a:xfrm>
            <a:off x="914400" y="3429000"/>
            <a:ext cx="312738" cy="304800"/>
            <a:chOff x="4075" y="2592"/>
            <a:chExt cx="197" cy="192"/>
          </a:xfrm>
        </p:grpSpPr>
        <p:sp>
          <p:nvSpPr>
            <p:cNvPr id="54317" name="Oval 84"/>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18" name="Text Box 85"/>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54294" name="Group 86"/>
          <p:cNvGrpSpPr>
            <a:grpSpLocks/>
          </p:cNvGrpSpPr>
          <p:nvPr/>
        </p:nvGrpSpPr>
        <p:grpSpPr bwMode="auto">
          <a:xfrm>
            <a:off x="1524000" y="3962400"/>
            <a:ext cx="312738" cy="304800"/>
            <a:chOff x="4075" y="2592"/>
            <a:chExt cx="197" cy="192"/>
          </a:xfrm>
        </p:grpSpPr>
        <p:sp>
          <p:nvSpPr>
            <p:cNvPr id="54315" name="Oval 87"/>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16" name="Text Box 88"/>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grpSp>
        <p:nvGrpSpPr>
          <p:cNvPr id="19" name="Group 89"/>
          <p:cNvGrpSpPr>
            <a:grpSpLocks/>
          </p:cNvGrpSpPr>
          <p:nvPr/>
        </p:nvGrpSpPr>
        <p:grpSpPr bwMode="auto">
          <a:xfrm>
            <a:off x="6926263" y="3581400"/>
            <a:ext cx="312737" cy="304800"/>
            <a:chOff x="3216" y="1920"/>
            <a:chExt cx="197" cy="192"/>
          </a:xfrm>
        </p:grpSpPr>
        <p:sp>
          <p:nvSpPr>
            <p:cNvPr id="54313" name="Oval 90"/>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14" name="Text Box 91"/>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20" name="Group 92"/>
          <p:cNvGrpSpPr>
            <a:grpSpLocks/>
          </p:cNvGrpSpPr>
          <p:nvPr/>
        </p:nvGrpSpPr>
        <p:grpSpPr bwMode="auto">
          <a:xfrm>
            <a:off x="8374063" y="3178175"/>
            <a:ext cx="312737" cy="304800"/>
            <a:chOff x="3216" y="1920"/>
            <a:chExt cx="197" cy="192"/>
          </a:xfrm>
        </p:grpSpPr>
        <p:sp>
          <p:nvSpPr>
            <p:cNvPr id="54311" name="Oval 93"/>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12" name="Text Box 94"/>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21" name="Group 95"/>
          <p:cNvGrpSpPr>
            <a:grpSpLocks/>
          </p:cNvGrpSpPr>
          <p:nvPr/>
        </p:nvGrpSpPr>
        <p:grpSpPr bwMode="auto">
          <a:xfrm>
            <a:off x="7848600" y="2514600"/>
            <a:ext cx="312738" cy="304800"/>
            <a:chOff x="4075" y="2592"/>
            <a:chExt cx="197" cy="192"/>
          </a:xfrm>
        </p:grpSpPr>
        <p:sp>
          <p:nvSpPr>
            <p:cNvPr id="54309" name="Oval 96"/>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10" name="Text Box 97"/>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sp>
        <p:nvSpPr>
          <p:cNvPr id="49250" name="Text Box 98"/>
          <p:cNvSpPr txBox="1">
            <a:spLocks noChangeArrowheads="1"/>
          </p:cNvSpPr>
          <p:nvPr/>
        </p:nvSpPr>
        <p:spPr bwMode="auto">
          <a:xfrm>
            <a:off x="3838575" y="228600"/>
            <a:ext cx="1430338" cy="457200"/>
          </a:xfrm>
          <a:prstGeom prst="rect">
            <a:avLst/>
          </a:prstGeom>
          <a:noFill/>
          <a:ln w="9525">
            <a:noFill/>
            <a:miter lim="800000"/>
            <a:headEnd/>
            <a:tailEnd/>
          </a:ln>
          <a:effectLst/>
        </p:spPr>
        <p:txBody>
          <a:bodyPr wrap="none">
            <a:spAutoFit/>
          </a:bodyPr>
          <a:lstStyle/>
          <a:p>
            <a:pPr eaLnBrk="1" hangingPunct="1">
              <a:defRPr/>
            </a:pPr>
            <a:r>
              <a:rPr lang="en-US" sz="2400" dirty="0">
                <a:solidFill>
                  <a:schemeClr val="tx1"/>
                </a:solidFill>
                <a:effectLst>
                  <a:outerShdw blurRad="38100" dist="38100" dir="2700000" algn="tl">
                    <a:srgbClr val="C0C0C0"/>
                  </a:outerShdw>
                </a:effectLst>
                <a:latin typeface="Times New Roman" pitchFamily="18" charset="0"/>
              </a:rPr>
              <a:t>Throw In</a:t>
            </a:r>
          </a:p>
        </p:txBody>
      </p:sp>
      <p:grpSp>
        <p:nvGrpSpPr>
          <p:cNvPr id="54299" name="Group 99"/>
          <p:cNvGrpSpPr>
            <a:grpSpLocks/>
          </p:cNvGrpSpPr>
          <p:nvPr/>
        </p:nvGrpSpPr>
        <p:grpSpPr bwMode="auto">
          <a:xfrm>
            <a:off x="1973263" y="3581400"/>
            <a:ext cx="312737" cy="304800"/>
            <a:chOff x="3216" y="1920"/>
            <a:chExt cx="197" cy="192"/>
          </a:xfrm>
        </p:grpSpPr>
        <p:sp>
          <p:nvSpPr>
            <p:cNvPr id="54307" name="Oval 100"/>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08" name="Text Box 101"/>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sp>
        <p:nvSpPr>
          <p:cNvPr id="54300" name="Line 102"/>
          <p:cNvSpPr>
            <a:spLocks noChangeShapeType="1"/>
          </p:cNvSpPr>
          <p:nvPr/>
        </p:nvSpPr>
        <p:spPr bwMode="auto">
          <a:xfrm flipV="1">
            <a:off x="304800" y="3200400"/>
            <a:ext cx="0" cy="68580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endParaRPr lang="en-US" dirty="0"/>
          </a:p>
        </p:txBody>
      </p:sp>
      <p:grpSp>
        <p:nvGrpSpPr>
          <p:cNvPr id="54301" name="Group 103"/>
          <p:cNvGrpSpPr>
            <a:grpSpLocks/>
          </p:cNvGrpSpPr>
          <p:nvPr/>
        </p:nvGrpSpPr>
        <p:grpSpPr bwMode="auto">
          <a:xfrm>
            <a:off x="685800" y="4114800"/>
            <a:ext cx="381000" cy="381000"/>
            <a:chOff x="2064" y="2304"/>
            <a:chExt cx="240" cy="240"/>
          </a:xfrm>
        </p:grpSpPr>
        <p:sp>
          <p:nvSpPr>
            <p:cNvPr id="54305" name="Oval 104"/>
            <p:cNvSpPr>
              <a:spLocks noChangeArrowheads="1"/>
            </p:cNvSpPr>
            <p:nvPr/>
          </p:nvSpPr>
          <p:spPr bwMode="auto">
            <a:xfrm>
              <a:off x="2064" y="2304"/>
              <a:ext cx="240" cy="240"/>
            </a:xfrm>
            <a:prstGeom prst="ellipse">
              <a:avLst/>
            </a:prstGeom>
            <a:noFill/>
            <a:ln w="222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06" name="Text Box 105"/>
            <p:cNvSpPr txBox="1">
              <a:spLocks noChangeArrowheads="1"/>
            </p:cNvSpPr>
            <p:nvPr/>
          </p:nvSpPr>
          <p:spPr bwMode="auto">
            <a:xfrm>
              <a:off x="2085" y="231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0099"/>
                  </a:solidFill>
                  <a:latin typeface="Arial" panose="020B0604020202020204" pitchFamily="34" charset="0"/>
                </a:rPr>
                <a:t>T</a:t>
              </a:r>
            </a:p>
          </p:txBody>
        </p:sp>
      </p:grpSp>
      <p:grpSp>
        <p:nvGrpSpPr>
          <p:cNvPr id="24" name="Group 106"/>
          <p:cNvGrpSpPr>
            <a:grpSpLocks/>
          </p:cNvGrpSpPr>
          <p:nvPr/>
        </p:nvGrpSpPr>
        <p:grpSpPr bwMode="auto">
          <a:xfrm>
            <a:off x="5638800" y="3429000"/>
            <a:ext cx="381000" cy="381000"/>
            <a:chOff x="2064" y="2304"/>
            <a:chExt cx="240" cy="240"/>
          </a:xfrm>
        </p:grpSpPr>
        <p:sp>
          <p:nvSpPr>
            <p:cNvPr id="54303" name="Oval 107"/>
            <p:cNvSpPr>
              <a:spLocks noChangeArrowheads="1"/>
            </p:cNvSpPr>
            <p:nvPr/>
          </p:nvSpPr>
          <p:spPr bwMode="auto">
            <a:xfrm>
              <a:off x="2064" y="2304"/>
              <a:ext cx="240" cy="240"/>
            </a:xfrm>
            <a:prstGeom prst="ellipse">
              <a:avLst/>
            </a:prstGeom>
            <a:noFill/>
            <a:ln w="222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4304" name="Text Box 108"/>
            <p:cNvSpPr txBox="1">
              <a:spLocks noChangeArrowheads="1"/>
            </p:cNvSpPr>
            <p:nvPr/>
          </p:nvSpPr>
          <p:spPr bwMode="auto">
            <a:xfrm>
              <a:off x="2085" y="231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0099"/>
                  </a:solidFill>
                  <a:latin typeface="Arial" panose="020B0604020202020204" pitchFamily="34" charset="0"/>
                </a:rPr>
                <a:t>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19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2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93" grpId="0" animBg="1"/>
      <p:bldP spid="49212"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6322" name="Group 4"/>
          <p:cNvGrpSpPr>
            <a:grpSpLocks/>
          </p:cNvGrpSpPr>
          <p:nvPr/>
        </p:nvGrpSpPr>
        <p:grpSpPr bwMode="auto">
          <a:xfrm rot="-5400000">
            <a:off x="762000" y="1524000"/>
            <a:ext cx="6400800" cy="3810000"/>
            <a:chOff x="96" y="1008"/>
            <a:chExt cx="5520" cy="2640"/>
          </a:xfrm>
        </p:grpSpPr>
        <p:sp>
          <p:nvSpPr>
            <p:cNvPr id="56337" name="Line 5"/>
            <p:cNvSpPr>
              <a:spLocks noChangeShapeType="1"/>
            </p:cNvSpPr>
            <p:nvPr/>
          </p:nvSpPr>
          <p:spPr bwMode="auto">
            <a:xfrm>
              <a:off x="336" y="1008"/>
              <a:ext cx="508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6338" name="Line 6"/>
            <p:cNvSpPr>
              <a:spLocks noChangeShapeType="1"/>
            </p:cNvSpPr>
            <p:nvPr/>
          </p:nvSpPr>
          <p:spPr bwMode="auto">
            <a:xfrm>
              <a:off x="5424" y="1008"/>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6339" name="Line 7"/>
            <p:cNvSpPr>
              <a:spLocks noChangeShapeType="1"/>
            </p:cNvSpPr>
            <p:nvPr/>
          </p:nvSpPr>
          <p:spPr bwMode="auto">
            <a:xfrm flipH="1">
              <a:off x="336" y="3648"/>
              <a:ext cx="508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6340" name="Line 8"/>
            <p:cNvSpPr>
              <a:spLocks noChangeShapeType="1"/>
            </p:cNvSpPr>
            <p:nvPr/>
          </p:nvSpPr>
          <p:spPr bwMode="auto">
            <a:xfrm>
              <a:off x="2880" y="1008"/>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6341" name="Oval 9"/>
            <p:cNvSpPr>
              <a:spLocks noChangeArrowheads="1"/>
            </p:cNvSpPr>
            <p:nvPr/>
          </p:nvSpPr>
          <p:spPr bwMode="auto">
            <a:xfrm>
              <a:off x="2496" y="1944"/>
              <a:ext cx="768" cy="72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56342" name="Group 10"/>
            <p:cNvGrpSpPr>
              <a:grpSpLocks/>
            </p:cNvGrpSpPr>
            <p:nvPr/>
          </p:nvGrpSpPr>
          <p:grpSpPr bwMode="auto">
            <a:xfrm>
              <a:off x="5424" y="2112"/>
              <a:ext cx="192" cy="384"/>
              <a:chOff x="5424" y="2112"/>
              <a:chExt cx="192" cy="384"/>
            </a:xfrm>
          </p:grpSpPr>
          <p:sp>
            <p:nvSpPr>
              <p:cNvPr id="56359" name="Line 11"/>
              <p:cNvSpPr>
                <a:spLocks noChangeShapeType="1"/>
              </p:cNvSpPr>
              <p:nvPr/>
            </p:nvSpPr>
            <p:spPr bwMode="auto">
              <a:xfrm flipH="1">
                <a:off x="5424" y="2448"/>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6360" name="Line 12"/>
              <p:cNvSpPr>
                <a:spLocks noChangeShapeType="1"/>
              </p:cNvSpPr>
              <p:nvPr/>
            </p:nvSpPr>
            <p:spPr bwMode="auto">
              <a:xfrm flipH="1">
                <a:off x="5424" y="2112"/>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6361" name="Line 13"/>
              <p:cNvSpPr>
                <a:spLocks noChangeShapeType="1"/>
              </p:cNvSpPr>
              <p:nvPr/>
            </p:nvSpPr>
            <p:spPr bwMode="auto">
              <a:xfrm flipH="1">
                <a:off x="5616" y="2112"/>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grpSp>
        <p:sp>
          <p:nvSpPr>
            <p:cNvPr id="56343" name="Oval 14"/>
            <p:cNvSpPr>
              <a:spLocks noChangeArrowheads="1"/>
            </p:cNvSpPr>
            <p:nvPr/>
          </p:nvSpPr>
          <p:spPr bwMode="auto">
            <a:xfrm>
              <a:off x="1056" y="2088"/>
              <a:ext cx="384" cy="432"/>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6344" name="Rectangle 15"/>
            <p:cNvSpPr>
              <a:spLocks noChangeArrowheads="1"/>
            </p:cNvSpPr>
            <p:nvPr/>
          </p:nvSpPr>
          <p:spPr bwMode="auto">
            <a:xfrm>
              <a:off x="4512" y="1440"/>
              <a:ext cx="912" cy="1728"/>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6345" name="Rectangle 16"/>
            <p:cNvSpPr>
              <a:spLocks noChangeArrowheads="1"/>
            </p:cNvSpPr>
            <p:nvPr/>
          </p:nvSpPr>
          <p:spPr bwMode="auto">
            <a:xfrm>
              <a:off x="5136" y="1872"/>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6346" name="Oval 17"/>
            <p:cNvSpPr>
              <a:spLocks noChangeArrowheads="1"/>
            </p:cNvSpPr>
            <p:nvPr/>
          </p:nvSpPr>
          <p:spPr bwMode="auto">
            <a:xfrm>
              <a:off x="4830" y="2280"/>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6347" name="Freeform 18"/>
            <p:cNvSpPr>
              <a:spLocks/>
            </p:cNvSpPr>
            <p:nvPr/>
          </p:nvSpPr>
          <p:spPr bwMode="auto">
            <a:xfrm>
              <a:off x="5320" y="1008"/>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6348" name="Freeform 19"/>
            <p:cNvSpPr>
              <a:spLocks/>
            </p:cNvSpPr>
            <p:nvPr/>
          </p:nvSpPr>
          <p:spPr bwMode="auto">
            <a:xfrm rot="5201888">
              <a:off x="5322" y="3544"/>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6349" name="Line 20"/>
            <p:cNvSpPr>
              <a:spLocks noChangeShapeType="1"/>
            </p:cNvSpPr>
            <p:nvPr/>
          </p:nvSpPr>
          <p:spPr bwMode="auto">
            <a:xfrm>
              <a:off x="336" y="1008"/>
              <a:ext cx="0" cy="26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6350" name="Rectangle 21"/>
            <p:cNvSpPr>
              <a:spLocks noChangeArrowheads="1"/>
            </p:cNvSpPr>
            <p:nvPr/>
          </p:nvSpPr>
          <p:spPr bwMode="auto">
            <a:xfrm>
              <a:off x="336" y="1440"/>
              <a:ext cx="912" cy="1728"/>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6351" name="Rectangle 22"/>
            <p:cNvSpPr>
              <a:spLocks noChangeArrowheads="1"/>
            </p:cNvSpPr>
            <p:nvPr/>
          </p:nvSpPr>
          <p:spPr bwMode="auto">
            <a:xfrm>
              <a:off x="336" y="1872"/>
              <a:ext cx="288" cy="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56352" name="Group 23"/>
            <p:cNvGrpSpPr>
              <a:grpSpLocks/>
            </p:cNvGrpSpPr>
            <p:nvPr/>
          </p:nvGrpSpPr>
          <p:grpSpPr bwMode="auto">
            <a:xfrm flipH="1">
              <a:off x="96" y="2112"/>
              <a:ext cx="240" cy="384"/>
              <a:chOff x="5424" y="2112"/>
              <a:chExt cx="192" cy="384"/>
            </a:xfrm>
          </p:grpSpPr>
          <p:sp>
            <p:nvSpPr>
              <p:cNvPr id="56356" name="Line 24"/>
              <p:cNvSpPr>
                <a:spLocks noChangeShapeType="1"/>
              </p:cNvSpPr>
              <p:nvPr/>
            </p:nvSpPr>
            <p:spPr bwMode="auto">
              <a:xfrm flipH="1">
                <a:off x="5424" y="2448"/>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6357" name="Line 25"/>
              <p:cNvSpPr>
                <a:spLocks noChangeShapeType="1"/>
              </p:cNvSpPr>
              <p:nvPr/>
            </p:nvSpPr>
            <p:spPr bwMode="auto">
              <a:xfrm flipH="1">
                <a:off x="5424" y="2112"/>
                <a:ext cx="192" cy="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6358" name="Line 26"/>
              <p:cNvSpPr>
                <a:spLocks noChangeShapeType="1"/>
              </p:cNvSpPr>
              <p:nvPr/>
            </p:nvSpPr>
            <p:spPr bwMode="auto">
              <a:xfrm flipH="1">
                <a:off x="5616" y="2112"/>
                <a:ext cx="0" cy="3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grpSp>
        <p:sp>
          <p:nvSpPr>
            <p:cNvPr id="56353" name="Oval 27"/>
            <p:cNvSpPr>
              <a:spLocks noChangeArrowheads="1"/>
            </p:cNvSpPr>
            <p:nvPr/>
          </p:nvSpPr>
          <p:spPr bwMode="auto">
            <a:xfrm>
              <a:off x="912" y="2286"/>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6354" name="Freeform 28"/>
            <p:cNvSpPr>
              <a:spLocks/>
            </p:cNvSpPr>
            <p:nvPr/>
          </p:nvSpPr>
          <p:spPr bwMode="auto">
            <a:xfrm rot="-5166725">
              <a:off x="336" y="1008"/>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6355" name="Freeform 29"/>
            <p:cNvSpPr>
              <a:spLocks/>
            </p:cNvSpPr>
            <p:nvPr/>
          </p:nvSpPr>
          <p:spPr bwMode="auto">
            <a:xfrm rot="10302263">
              <a:off x="338" y="3544"/>
              <a:ext cx="104" cy="104"/>
            </a:xfrm>
            <a:custGeom>
              <a:avLst/>
              <a:gdLst>
                <a:gd name="T0" fmla="*/ 8 w 104"/>
                <a:gd name="T1" fmla="*/ 0 h 104"/>
                <a:gd name="T2" fmla="*/ 8 w 104"/>
                <a:gd name="T3" fmla="*/ 48 h 104"/>
                <a:gd name="T4" fmla="*/ 56 w 104"/>
                <a:gd name="T5" fmla="*/ 96 h 104"/>
                <a:gd name="T6" fmla="*/ 104 w 104"/>
                <a:gd name="T7" fmla="*/ 96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8" y="0"/>
                  </a:moveTo>
                  <a:cubicBezTo>
                    <a:pt x="4" y="16"/>
                    <a:pt x="0" y="32"/>
                    <a:pt x="8" y="48"/>
                  </a:cubicBezTo>
                  <a:cubicBezTo>
                    <a:pt x="16" y="64"/>
                    <a:pt x="40" y="88"/>
                    <a:pt x="56" y="96"/>
                  </a:cubicBezTo>
                  <a:cubicBezTo>
                    <a:pt x="72" y="104"/>
                    <a:pt x="96" y="96"/>
                    <a:pt x="104" y="96"/>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56323" name="Group 32"/>
          <p:cNvGrpSpPr>
            <a:grpSpLocks/>
          </p:cNvGrpSpPr>
          <p:nvPr/>
        </p:nvGrpSpPr>
        <p:grpSpPr bwMode="auto">
          <a:xfrm>
            <a:off x="4953000" y="1828800"/>
            <a:ext cx="381000" cy="381000"/>
            <a:chOff x="4608" y="3264"/>
            <a:chExt cx="240" cy="240"/>
          </a:xfrm>
        </p:grpSpPr>
        <p:sp>
          <p:nvSpPr>
            <p:cNvPr id="56335" name="Oval 33"/>
            <p:cNvSpPr>
              <a:spLocks noChangeArrowheads="1"/>
            </p:cNvSpPr>
            <p:nvPr/>
          </p:nvSpPr>
          <p:spPr bwMode="auto">
            <a:xfrm>
              <a:off x="4608" y="3264"/>
              <a:ext cx="240" cy="240"/>
            </a:xfrm>
            <a:prstGeom prst="ellipse">
              <a:avLst/>
            </a:prstGeom>
            <a:noFill/>
            <a:ln w="222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6336" name="Text Box 34"/>
            <p:cNvSpPr txBox="1">
              <a:spLocks noChangeArrowheads="1"/>
            </p:cNvSpPr>
            <p:nvPr/>
          </p:nvSpPr>
          <p:spPr bwMode="auto">
            <a:xfrm>
              <a:off x="4632" y="327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8000"/>
                  </a:solidFill>
                  <a:latin typeface="Arial" panose="020B0604020202020204" pitchFamily="34" charset="0"/>
                </a:rPr>
                <a:t>L</a:t>
              </a:r>
            </a:p>
          </p:txBody>
        </p:sp>
      </p:grpSp>
      <p:grpSp>
        <p:nvGrpSpPr>
          <p:cNvPr id="56324" name="Group 49"/>
          <p:cNvGrpSpPr>
            <a:grpSpLocks/>
          </p:cNvGrpSpPr>
          <p:nvPr/>
        </p:nvGrpSpPr>
        <p:grpSpPr bwMode="auto">
          <a:xfrm>
            <a:off x="2590800" y="2971800"/>
            <a:ext cx="381000" cy="381000"/>
            <a:chOff x="2064" y="2304"/>
            <a:chExt cx="240" cy="240"/>
          </a:xfrm>
        </p:grpSpPr>
        <p:sp>
          <p:nvSpPr>
            <p:cNvPr id="56333" name="Oval 36"/>
            <p:cNvSpPr>
              <a:spLocks noChangeArrowheads="1"/>
            </p:cNvSpPr>
            <p:nvPr/>
          </p:nvSpPr>
          <p:spPr bwMode="auto">
            <a:xfrm>
              <a:off x="2064" y="2304"/>
              <a:ext cx="240" cy="240"/>
            </a:xfrm>
            <a:prstGeom prst="ellipse">
              <a:avLst/>
            </a:prstGeom>
            <a:noFill/>
            <a:ln w="222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6334" name="Text Box 37"/>
            <p:cNvSpPr txBox="1">
              <a:spLocks noChangeArrowheads="1"/>
            </p:cNvSpPr>
            <p:nvPr/>
          </p:nvSpPr>
          <p:spPr bwMode="auto">
            <a:xfrm>
              <a:off x="2085" y="231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0099"/>
                  </a:solidFill>
                  <a:latin typeface="Arial" panose="020B0604020202020204" pitchFamily="34" charset="0"/>
                </a:rPr>
                <a:t>T</a:t>
              </a:r>
            </a:p>
          </p:txBody>
        </p:sp>
      </p:grpSp>
      <p:sp>
        <p:nvSpPr>
          <p:cNvPr id="56325" name="Oval 39"/>
          <p:cNvSpPr>
            <a:spLocks noChangeArrowheads="1"/>
          </p:cNvSpPr>
          <p:nvPr/>
        </p:nvSpPr>
        <p:spPr bwMode="auto">
          <a:xfrm>
            <a:off x="3092450" y="2852738"/>
            <a:ext cx="152400" cy="1524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grpSp>
        <p:nvGrpSpPr>
          <p:cNvPr id="56326" name="Group 40"/>
          <p:cNvGrpSpPr>
            <a:grpSpLocks/>
          </p:cNvGrpSpPr>
          <p:nvPr/>
        </p:nvGrpSpPr>
        <p:grpSpPr bwMode="auto">
          <a:xfrm>
            <a:off x="3268663" y="2819400"/>
            <a:ext cx="312737" cy="304800"/>
            <a:chOff x="3216" y="1920"/>
            <a:chExt cx="197" cy="192"/>
          </a:xfrm>
        </p:grpSpPr>
        <p:sp>
          <p:nvSpPr>
            <p:cNvPr id="56331" name="Oval 41"/>
            <p:cNvSpPr>
              <a:spLocks noChangeArrowheads="1"/>
            </p:cNvSpPr>
            <p:nvPr/>
          </p:nvSpPr>
          <p:spPr bwMode="auto">
            <a:xfrm>
              <a:off x="3216" y="1920"/>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6332" name="Text Box 42"/>
            <p:cNvSpPr txBox="1">
              <a:spLocks noChangeArrowheads="1"/>
            </p:cNvSpPr>
            <p:nvPr/>
          </p:nvSpPr>
          <p:spPr bwMode="auto">
            <a:xfrm>
              <a:off x="3216" y="192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A</a:t>
              </a:r>
            </a:p>
          </p:txBody>
        </p:sp>
      </p:grpSp>
      <p:grpSp>
        <p:nvGrpSpPr>
          <p:cNvPr id="56327" name="Group 43"/>
          <p:cNvGrpSpPr>
            <a:grpSpLocks/>
          </p:cNvGrpSpPr>
          <p:nvPr/>
        </p:nvGrpSpPr>
        <p:grpSpPr bwMode="auto">
          <a:xfrm>
            <a:off x="3040063" y="2514600"/>
            <a:ext cx="312737" cy="304800"/>
            <a:chOff x="4075" y="2592"/>
            <a:chExt cx="197" cy="192"/>
          </a:xfrm>
        </p:grpSpPr>
        <p:sp>
          <p:nvSpPr>
            <p:cNvPr id="56329" name="Oval 44"/>
            <p:cNvSpPr>
              <a:spLocks noChangeArrowheads="1"/>
            </p:cNvSpPr>
            <p:nvPr/>
          </p:nvSpPr>
          <p:spPr bwMode="auto">
            <a:xfrm>
              <a:off x="4075" y="2592"/>
              <a:ext cx="192" cy="192"/>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56330" name="Text Box 45"/>
            <p:cNvSpPr txBox="1">
              <a:spLocks noChangeArrowheads="1"/>
            </p:cNvSpPr>
            <p:nvPr/>
          </p:nvSpPr>
          <p:spPr bwMode="auto">
            <a:xfrm>
              <a:off x="4075" y="2592"/>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D</a:t>
              </a:r>
            </a:p>
          </p:txBody>
        </p:sp>
      </p:grpSp>
      <p:sp>
        <p:nvSpPr>
          <p:cNvPr id="56328" name="Text Box 47"/>
          <p:cNvSpPr txBox="1">
            <a:spLocks noChangeArrowheads="1"/>
          </p:cNvSpPr>
          <p:nvPr/>
        </p:nvSpPr>
        <p:spPr bwMode="auto">
          <a:xfrm>
            <a:off x="3571875" y="3059113"/>
            <a:ext cx="692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800" dirty="0"/>
              <a:t>Drop</a:t>
            </a:r>
          </a:p>
          <a:p>
            <a:pPr algn="ctr" eaLnBrk="1" hangingPunct="1">
              <a:spcBef>
                <a:spcPct val="0"/>
              </a:spcBef>
              <a:buFontTx/>
              <a:buNone/>
            </a:pPr>
            <a:r>
              <a:rPr lang="en-US" altLang="en-US" sz="1800" dirty="0"/>
              <a:t>Ball</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ChangeArrowheads="1"/>
          </p:cNvSpPr>
          <p:nvPr/>
        </p:nvSpPr>
        <p:spPr bwMode="auto">
          <a:xfrm>
            <a:off x="1295400" y="2286000"/>
            <a:ext cx="6553200"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10000"/>
              </a:spcBef>
              <a:spcAft>
                <a:spcPct val="10000"/>
              </a:spcAft>
              <a:buClr>
                <a:srgbClr val="000099"/>
              </a:buClr>
              <a:buSzPct val="125000"/>
              <a:buFont typeface="Symbol" panose="05050102010706020507" pitchFamily="18" charset="2"/>
              <a:buChar char="·"/>
            </a:pPr>
            <a:r>
              <a:rPr lang="en-US" altLang="en-US" sz="1800" b="0" dirty="0"/>
              <a:t>  </a:t>
            </a:r>
            <a:r>
              <a:rPr lang="en-US" altLang="en-US" sz="1600" dirty="0"/>
              <a:t>MORE COVERAGE WITH WHISTLE</a:t>
            </a:r>
            <a:endParaRPr lang="en-US" altLang="en-US" sz="1600" b="0" dirty="0"/>
          </a:p>
          <a:p>
            <a:pPr>
              <a:spcBef>
                <a:spcPct val="10000"/>
              </a:spcBef>
              <a:spcAft>
                <a:spcPct val="10000"/>
              </a:spcAft>
              <a:buClr>
                <a:srgbClr val="000099"/>
              </a:buClr>
              <a:buSzPct val="125000"/>
              <a:buFont typeface="Symbol" panose="05050102010706020507" pitchFamily="18" charset="2"/>
              <a:buChar char="·"/>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BOTH HAVE EQUAL AUTHORITY</a:t>
            </a:r>
            <a:endParaRPr lang="en-US" altLang="en-US" sz="1600" b="0" dirty="0"/>
          </a:p>
          <a:p>
            <a:pPr lvl="1">
              <a:spcBef>
                <a:spcPct val="0"/>
              </a:spcBef>
              <a:buFontTx/>
              <a:buNone/>
            </a:pPr>
            <a:r>
              <a:rPr lang="en-US" altLang="en-US" sz="1600" b="0" dirty="0"/>
              <a:t>- NO NEED TO LOOK	 </a:t>
            </a:r>
            <a:r>
              <a:rPr lang="en-US" altLang="en-US" sz="1600" dirty="0">
                <a:solidFill>
                  <a:srgbClr val="A50021"/>
                </a:solidFill>
              </a:rPr>
              <a:t>(BE CAREFUL)</a:t>
            </a:r>
            <a:endParaRPr lang="en-US" altLang="en-US" sz="1600" b="0" dirty="0"/>
          </a:p>
          <a:p>
            <a:pPr>
              <a:spcBef>
                <a:spcPct val="0"/>
              </a:spcBef>
              <a:buFontTx/>
              <a:buNone/>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dirty="0"/>
              <a:t>  SEE FIELD FROM DIFFERENT ANGLES</a:t>
            </a:r>
            <a:endParaRPr lang="en-US" altLang="en-US" sz="1600" b="0" dirty="0"/>
          </a:p>
          <a:p>
            <a:pPr>
              <a:spcBef>
                <a:spcPct val="10000"/>
              </a:spcBef>
              <a:spcAft>
                <a:spcPct val="10000"/>
              </a:spcAft>
              <a:buClr>
                <a:srgbClr val="000099"/>
              </a:buClr>
              <a:buSzPct val="125000"/>
              <a:buFont typeface="Symbol" panose="05050102010706020507" pitchFamily="18" charset="2"/>
              <a:buChar char="·"/>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EACH OFFICIAL CALLS WHAT HE SEES</a:t>
            </a:r>
            <a:endParaRPr lang="en-US" altLang="en-US" sz="1600" b="0" dirty="0"/>
          </a:p>
          <a:p>
            <a:pPr lvl="1">
              <a:spcBef>
                <a:spcPct val="10000"/>
              </a:spcBef>
              <a:spcAft>
                <a:spcPct val="10000"/>
              </a:spcAft>
              <a:buClr>
                <a:srgbClr val="000066"/>
              </a:buClr>
              <a:buFontTx/>
              <a:buChar char="-"/>
            </a:pPr>
            <a:r>
              <a:rPr lang="en-US" altLang="en-US" sz="1600" b="0" dirty="0"/>
              <a:t> AWAY OFFICIAL SHOULD HESITATE</a:t>
            </a:r>
          </a:p>
          <a:p>
            <a:pPr lvl="1">
              <a:spcBef>
                <a:spcPct val="10000"/>
              </a:spcBef>
              <a:spcAft>
                <a:spcPct val="10000"/>
              </a:spcAft>
              <a:buClr>
                <a:srgbClr val="000066"/>
              </a:buClr>
              <a:buFontTx/>
              <a:buChar char="-"/>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OFFSIDE JUDGE HAS WHISTLE</a:t>
            </a:r>
            <a:endParaRPr lang="en-US" altLang="en-US" sz="1600" b="0" dirty="0"/>
          </a:p>
          <a:p>
            <a:pPr>
              <a:spcBef>
                <a:spcPct val="10000"/>
              </a:spcBef>
              <a:spcAft>
                <a:spcPct val="10000"/>
              </a:spcAft>
              <a:buClr>
                <a:srgbClr val="000099"/>
              </a:buClr>
              <a:buSzPct val="125000"/>
              <a:buFont typeface="Symbol" panose="05050102010706020507" pitchFamily="18" charset="2"/>
              <a:buChar char="·"/>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OFF BALL COVERAGE BETTER</a:t>
            </a:r>
            <a:endParaRPr lang="en-US" altLang="en-US" sz="1600" b="0" dirty="0"/>
          </a:p>
          <a:p>
            <a:pPr>
              <a:spcBef>
                <a:spcPct val="10000"/>
              </a:spcBef>
              <a:spcAft>
                <a:spcPct val="10000"/>
              </a:spcAft>
              <a:buClr>
                <a:srgbClr val="000099"/>
              </a:buClr>
              <a:buSzPct val="125000"/>
              <a:buFont typeface="Symbol" panose="05050102010706020507" pitchFamily="18" charset="2"/>
              <a:buChar char="·"/>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PLAY KEPT BETWEEN TWO OFFICIALS</a:t>
            </a:r>
            <a:endParaRPr lang="en-US" altLang="en-US" sz="1600" b="0" dirty="0"/>
          </a:p>
          <a:p>
            <a:pPr>
              <a:spcBef>
                <a:spcPct val="0"/>
              </a:spcBef>
              <a:buFontTx/>
              <a:buNone/>
            </a:pPr>
            <a:endParaRPr lang="en-US" altLang="en-US" sz="1600" dirty="0">
              <a:solidFill>
                <a:srgbClr val="009800"/>
              </a:solidFill>
              <a:latin typeface="Dutch"/>
            </a:endParaRPr>
          </a:p>
        </p:txBody>
      </p:sp>
      <p:sp>
        <p:nvSpPr>
          <p:cNvPr id="58371" name="Rectangle 4"/>
          <p:cNvSpPr>
            <a:spLocks noChangeArrowheads="1"/>
          </p:cNvSpPr>
          <p:nvPr/>
        </p:nvSpPr>
        <p:spPr bwMode="auto">
          <a:xfrm>
            <a:off x="406400" y="1619250"/>
            <a:ext cx="8432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ADVANTAGES</a:t>
            </a:r>
            <a:endParaRPr lang="en-US" altLang="en-US" sz="2400" b="0" i="1" dirty="0">
              <a:solidFill>
                <a:srgbClr val="0000A0"/>
              </a:solidFill>
              <a:latin typeface="Dutch"/>
            </a:endParaRPr>
          </a:p>
        </p:txBody>
      </p:sp>
      <p:sp>
        <p:nvSpPr>
          <p:cNvPr id="6" name="Rectangle 2"/>
          <p:cNvSpPr>
            <a:spLocks noGrp="1" noChangeArrowheads="1"/>
          </p:cNvSpPr>
          <p:nvPr>
            <p:ph type="title"/>
          </p:nvPr>
        </p:nvSpPr>
        <p:spPr>
          <a:xfrm>
            <a:off x="685800" y="76200"/>
            <a:ext cx="7772400" cy="762000"/>
          </a:xfrm>
        </p:spPr>
        <p:txBody>
          <a:bodyPr/>
          <a:lstStyle/>
          <a:p>
            <a:pPr eaLnBrk="1" hangingPunct="1">
              <a:defRPr/>
            </a:pPr>
            <a:r>
              <a:rPr lang="en-US" sz="3600" b="1" dirty="0" smtClean="0">
                <a:solidFill>
                  <a:srgbClr val="000099"/>
                </a:solidFill>
                <a:effectLst>
                  <a:outerShdw blurRad="38100" dist="38100" dir="2700000" algn="tl">
                    <a:srgbClr val="C0C0C0"/>
                  </a:outerShdw>
                </a:effectLst>
                <a:latin typeface="Dutch"/>
              </a:rPr>
              <a:t>N.F. Dual System of Control</a:t>
            </a: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Effect transition="in" filter="wipe(left)">
                                      <p:cBhvr>
                                        <p:cTn id="7" dur="500"/>
                                        <p:tgtEl>
                                          <p:spTgt spid="624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2467">
                                            <p:txEl>
                                              <p:pRg st="2" end="2"/>
                                            </p:txEl>
                                          </p:spTgt>
                                        </p:tgtEl>
                                        <p:attrNameLst>
                                          <p:attrName>style.visibility</p:attrName>
                                        </p:attrNameLst>
                                      </p:cBhvr>
                                      <p:to>
                                        <p:strVal val="visible"/>
                                      </p:to>
                                    </p:set>
                                    <p:animEffect transition="in" filter="wipe(left)">
                                      <p:cBhvr>
                                        <p:cTn id="12" dur="500"/>
                                        <p:tgtEl>
                                          <p:spTgt spid="6246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2467">
                                            <p:txEl>
                                              <p:pRg st="3" end="3"/>
                                            </p:txEl>
                                          </p:spTgt>
                                        </p:tgtEl>
                                        <p:attrNameLst>
                                          <p:attrName>style.visibility</p:attrName>
                                        </p:attrNameLst>
                                      </p:cBhvr>
                                      <p:to>
                                        <p:strVal val="visible"/>
                                      </p:to>
                                    </p:set>
                                    <p:animEffect transition="in" filter="wipe(left)">
                                      <p:cBhvr>
                                        <p:cTn id="17" dur="500"/>
                                        <p:tgtEl>
                                          <p:spTgt spid="6246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2467">
                                            <p:txEl>
                                              <p:pRg st="5" end="5"/>
                                            </p:txEl>
                                          </p:spTgt>
                                        </p:tgtEl>
                                        <p:attrNameLst>
                                          <p:attrName>style.visibility</p:attrName>
                                        </p:attrNameLst>
                                      </p:cBhvr>
                                      <p:to>
                                        <p:strVal val="visible"/>
                                      </p:to>
                                    </p:set>
                                    <p:animEffect transition="in" filter="wipe(left)">
                                      <p:cBhvr>
                                        <p:cTn id="22" dur="500"/>
                                        <p:tgtEl>
                                          <p:spTgt spid="62467">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2467">
                                            <p:txEl>
                                              <p:pRg st="7" end="7"/>
                                            </p:txEl>
                                          </p:spTgt>
                                        </p:tgtEl>
                                        <p:attrNameLst>
                                          <p:attrName>style.visibility</p:attrName>
                                        </p:attrNameLst>
                                      </p:cBhvr>
                                      <p:to>
                                        <p:strVal val="visible"/>
                                      </p:to>
                                    </p:set>
                                    <p:animEffect transition="in" filter="wipe(left)">
                                      <p:cBhvr>
                                        <p:cTn id="27" dur="500"/>
                                        <p:tgtEl>
                                          <p:spTgt spid="62467">
                                            <p:txEl>
                                              <p:pRg st="7" end="7"/>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2467">
                                            <p:txEl>
                                              <p:pRg st="8" end="8"/>
                                            </p:txEl>
                                          </p:spTgt>
                                        </p:tgtEl>
                                        <p:attrNameLst>
                                          <p:attrName>style.visibility</p:attrName>
                                        </p:attrNameLst>
                                      </p:cBhvr>
                                      <p:to>
                                        <p:strVal val="visible"/>
                                      </p:to>
                                    </p:set>
                                    <p:animEffect transition="in" filter="wipe(left)">
                                      <p:cBhvr>
                                        <p:cTn id="32" dur="500"/>
                                        <p:tgtEl>
                                          <p:spTgt spid="62467">
                                            <p:txEl>
                                              <p:pRg st="8" end="8"/>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2467">
                                            <p:txEl>
                                              <p:pRg st="10" end="10"/>
                                            </p:txEl>
                                          </p:spTgt>
                                        </p:tgtEl>
                                        <p:attrNameLst>
                                          <p:attrName>style.visibility</p:attrName>
                                        </p:attrNameLst>
                                      </p:cBhvr>
                                      <p:to>
                                        <p:strVal val="visible"/>
                                      </p:to>
                                    </p:set>
                                    <p:animEffect transition="in" filter="wipe(left)">
                                      <p:cBhvr>
                                        <p:cTn id="37" dur="500"/>
                                        <p:tgtEl>
                                          <p:spTgt spid="62467">
                                            <p:txEl>
                                              <p:pRg st="10" end="1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2467">
                                            <p:txEl>
                                              <p:pRg st="12" end="12"/>
                                            </p:txEl>
                                          </p:spTgt>
                                        </p:tgtEl>
                                        <p:attrNameLst>
                                          <p:attrName>style.visibility</p:attrName>
                                        </p:attrNameLst>
                                      </p:cBhvr>
                                      <p:to>
                                        <p:strVal val="visible"/>
                                      </p:to>
                                    </p:set>
                                    <p:animEffect transition="in" filter="wipe(left)">
                                      <p:cBhvr>
                                        <p:cTn id="42" dur="500"/>
                                        <p:tgtEl>
                                          <p:spTgt spid="62467">
                                            <p:txEl>
                                              <p:pRg st="12" end="12"/>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2467">
                                            <p:txEl>
                                              <p:pRg st="14" end="14"/>
                                            </p:txEl>
                                          </p:spTgt>
                                        </p:tgtEl>
                                        <p:attrNameLst>
                                          <p:attrName>style.visibility</p:attrName>
                                        </p:attrNameLst>
                                      </p:cBhvr>
                                      <p:to>
                                        <p:strVal val="visible"/>
                                      </p:to>
                                    </p:set>
                                    <p:animEffect transition="in" filter="wipe(left)">
                                      <p:cBhvr>
                                        <p:cTn id="47" dur="500"/>
                                        <p:tgtEl>
                                          <p:spTgt spid="6246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bldLvl="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p:cNvSpPr>
            <a:spLocks noChangeArrowheads="1"/>
          </p:cNvSpPr>
          <p:nvPr/>
        </p:nvSpPr>
        <p:spPr bwMode="auto">
          <a:xfrm>
            <a:off x="304800" y="2305050"/>
            <a:ext cx="85344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571500" algn="l"/>
              </a:tabLst>
              <a:defRPr sz="3200">
                <a:solidFill>
                  <a:schemeClr val="tx1"/>
                </a:solidFill>
                <a:latin typeface="Times New Roman" panose="02020603050405020304" pitchFamily="18" charset="0"/>
              </a:defRPr>
            </a:lvl1pPr>
            <a:lvl2pPr>
              <a:spcBef>
                <a:spcPct val="20000"/>
              </a:spcBef>
              <a:buChar char="–"/>
              <a:tabLst>
                <a:tab pos="571500" algn="l"/>
              </a:tabLst>
              <a:defRPr sz="2800">
                <a:solidFill>
                  <a:schemeClr val="tx1"/>
                </a:solidFill>
                <a:latin typeface="Times New Roman" panose="02020603050405020304" pitchFamily="18" charset="0"/>
              </a:defRPr>
            </a:lvl2pPr>
            <a:lvl3pPr marL="1143000" indent="-228600">
              <a:spcBef>
                <a:spcPct val="20000"/>
              </a:spcBef>
              <a:buChar char="•"/>
              <a:tabLst>
                <a:tab pos="571500" algn="l"/>
              </a:tabLst>
              <a:defRPr sz="2400">
                <a:solidFill>
                  <a:schemeClr val="tx1"/>
                </a:solidFill>
                <a:latin typeface="Times New Roman" panose="02020603050405020304" pitchFamily="18" charset="0"/>
              </a:defRPr>
            </a:lvl3pPr>
            <a:lvl4pPr marL="1600200" indent="-228600">
              <a:spcBef>
                <a:spcPct val="20000"/>
              </a:spcBef>
              <a:buChar char="–"/>
              <a:tabLst>
                <a:tab pos="571500" algn="l"/>
              </a:tabLst>
              <a:defRPr sz="2000">
                <a:solidFill>
                  <a:schemeClr val="tx1"/>
                </a:solidFill>
                <a:latin typeface="Times New Roman" panose="02020603050405020304" pitchFamily="18" charset="0"/>
              </a:defRPr>
            </a:lvl4pPr>
            <a:lvl5pPr marL="2057400" indent="-228600">
              <a:spcBef>
                <a:spcPct val="20000"/>
              </a:spcBef>
              <a:buChar char="»"/>
              <a:tabLst>
                <a:tab pos="5715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5715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5715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5715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571500" algn="l"/>
              </a:tabLst>
              <a:defRPr sz="2000">
                <a:solidFill>
                  <a:schemeClr val="tx1"/>
                </a:solidFill>
                <a:latin typeface="Times New Roman" panose="02020603050405020304" pitchFamily="18" charset="0"/>
              </a:defRPr>
            </a:lvl9pPr>
          </a:lstStyle>
          <a:p>
            <a:pPr>
              <a:spcBef>
                <a:spcPct val="10000"/>
              </a:spcBef>
              <a:spcAft>
                <a:spcPct val="10000"/>
              </a:spcAft>
              <a:buClr>
                <a:srgbClr val="000099"/>
              </a:buClr>
              <a:buSzPct val="125000"/>
              <a:buFont typeface="Symbol" panose="05050102010706020507" pitchFamily="18" charset="2"/>
              <a:buChar char="·"/>
            </a:pPr>
            <a:r>
              <a:rPr lang="en-US" altLang="en-US" sz="1800" b="0" dirty="0"/>
              <a:t>  </a:t>
            </a:r>
            <a:r>
              <a:rPr lang="en-US" altLang="en-US" sz="1600" dirty="0"/>
              <a:t>WORK AS A TEAM</a:t>
            </a:r>
            <a:r>
              <a:rPr lang="en-US" altLang="en-US" sz="1600" b="0" dirty="0"/>
              <a:t>	</a:t>
            </a:r>
            <a:r>
              <a:rPr lang="en-US" altLang="en-US" sz="1600" dirty="0">
                <a:solidFill>
                  <a:srgbClr val="006600"/>
                </a:solidFill>
              </a:rPr>
              <a:t>!!EYE CONTACT!!</a:t>
            </a:r>
            <a:endParaRPr lang="en-US" altLang="en-US" sz="1600" dirty="0"/>
          </a:p>
          <a:p>
            <a:pPr>
              <a:spcBef>
                <a:spcPct val="10000"/>
              </a:spcBef>
              <a:spcAft>
                <a:spcPct val="10000"/>
              </a:spcAft>
              <a:buClr>
                <a:srgbClr val="000099"/>
              </a:buClr>
              <a:buSzPct val="125000"/>
              <a:buFont typeface="Symbol" panose="05050102010706020507" pitchFamily="18" charset="2"/>
              <a:buChar char="·"/>
            </a:pPr>
            <a:endParaRPr lang="en-US" altLang="en-US" sz="1600" dirty="0"/>
          </a:p>
          <a:p>
            <a:pPr>
              <a:spcBef>
                <a:spcPct val="10000"/>
              </a:spcBef>
              <a:spcAft>
                <a:spcPct val="10000"/>
              </a:spcAft>
              <a:buClr>
                <a:srgbClr val="000099"/>
              </a:buClr>
              <a:buSzPct val="125000"/>
              <a:buFont typeface="Symbol" panose="05050102010706020507" pitchFamily="18" charset="2"/>
              <a:buChar char="·"/>
            </a:pPr>
            <a:r>
              <a:rPr lang="en-US" altLang="en-US" sz="1600" dirty="0"/>
              <a:t>  RESPECT EACH OTHER'S ABILITY</a:t>
            </a:r>
            <a:endParaRPr lang="en-US" altLang="en-US" sz="1600" b="0" dirty="0"/>
          </a:p>
          <a:p>
            <a:pPr lvl="1">
              <a:spcBef>
                <a:spcPct val="0"/>
              </a:spcBef>
              <a:buClr>
                <a:srgbClr val="000066"/>
              </a:buClr>
              <a:buFontTx/>
              <a:buChar char="-"/>
            </a:pPr>
            <a:r>
              <a:rPr lang="en-US" altLang="en-US" sz="1600" b="0" dirty="0"/>
              <a:t> DON'T DISPLAY LACK OF CONFIDENCE</a:t>
            </a:r>
          </a:p>
          <a:p>
            <a:pPr>
              <a:spcBef>
                <a:spcPct val="0"/>
              </a:spcBef>
              <a:buFontTx/>
              <a:buNone/>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MAKE CALLS WHEN YOU SEE THEM</a:t>
            </a:r>
            <a:endParaRPr lang="en-US" altLang="en-US" sz="1600" b="0" dirty="0"/>
          </a:p>
          <a:p>
            <a:pPr lvl="1">
              <a:spcBef>
                <a:spcPct val="0"/>
              </a:spcBef>
              <a:buClr>
                <a:srgbClr val="000066"/>
              </a:buClr>
              <a:buFontTx/>
              <a:buChar char="-"/>
            </a:pPr>
            <a:r>
              <a:rPr lang="en-US" altLang="en-US" sz="1600" b="0" dirty="0"/>
              <a:t> MAKE SURE YOU ARE IN GOOD POSITION</a:t>
            </a:r>
          </a:p>
          <a:p>
            <a:pPr>
              <a:spcBef>
                <a:spcPct val="0"/>
              </a:spcBef>
              <a:buClr>
                <a:srgbClr val="000066"/>
              </a:buClr>
              <a:buFontTx/>
              <a:buNone/>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COVER EACH OTHER</a:t>
            </a:r>
            <a:endParaRPr lang="en-US" altLang="en-US" sz="1600" b="0" dirty="0"/>
          </a:p>
          <a:p>
            <a:pPr>
              <a:spcBef>
                <a:spcPct val="10000"/>
              </a:spcBef>
              <a:spcAft>
                <a:spcPct val="10000"/>
              </a:spcAft>
              <a:buClr>
                <a:srgbClr val="000099"/>
              </a:buClr>
              <a:buSzPct val="125000"/>
              <a:buFont typeface="Symbol" panose="05050102010706020507" pitchFamily="18" charset="2"/>
              <a:buChar char="·"/>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KEEP MOVING....DON'T BE SCREENED OUT</a:t>
            </a:r>
            <a:endParaRPr lang="en-US" altLang="en-US" sz="1600" b="0" dirty="0"/>
          </a:p>
          <a:p>
            <a:pPr>
              <a:spcBef>
                <a:spcPct val="10000"/>
              </a:spcBef>
              <a:spcAft>
                <a:spcPct val="10000"/>
              </a:spcAft>
              <a:buClr>
                <a:srgbClr val="000099"/>
              </a:buClr>
              <a:buSzPct val="125000"/>
              <a:buFont typeface="Symbol" panose="05050102010706020507" pitchFamily="18" charset="2"/>
              <a:buChar char="·"/>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LEAD STAYS AHEAD OF PLAY AND OUT OF FLOW</a:t>
            </a:r>
            <a:endParaRPr lang="en-US" altLang="en-US" sz="1800" b="0" dirty="0"/>
          </a:p>
        </p:txBody>
      </p:sp>
      <p:sp>
        <p:nvSpPr>
          <p:cNvPr id="60419" name="Rectangle 4"/>
          <p:cNvSpPr>
            <a:spLocks noChangeArrowheads="1"/>
          </p:cNvSpPr>
          <p:nvPr/>
        </p:nvSpPr>
        <p:spPr bwMode="auto">
          <a:xfrm>
            <a:off x="406400" y="1619250"/>
            <a:ext cx="8432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HELPFUL HINTS</a:t>
            </a:r>
            <a:endParaRPr lang="en-US" altLang="en-US" sz="2400" b="0" i="1" dirty="0">
              <a:solidFill>
                <a:srgbClr val="0000A0"/>
              </a:solidFill>
              <a:latin typeface="Dutch"/>
            </a:endParaRPr>
          </a:p>
        </p:txBody>
      </p:sp>
      <p:sp>
        <p:nvSpPr>
          <p:cNvPr id="6" name="Rectangle 2"/>
          <p:cNvSpPr>
            <a:spLocks noGrp="1" noChangeArrowheads="1"/>
          </p:cNvSpPr>
          <p:nvPr>
            <p:ph type="title"/>
          </p:nvPr>
        </p:nvSpPr>
        <p:spPr>
          <a:xfrm>
            <a:off x="685800" y="76200"/>
            <a:ext cx="7772400" cy="762000"/>
          </a:xfrm>
        </p:spPr>
        <p:txBody>
          <a:bodyPr/>
          <a:lstStyle/>
          <a:p>
            <a:pPr eaLnBrk="1" hangingPunct="1">
              <a:defRPr/>
            </a:pPr>
            <a:r>
              <a:rPr lang="en-US" sz="3600" b="1" dirty="0" smtClean="0">
                <a:solidFill>
                  <a:srgbClr val="000099"/>
                </a:solidFill>
                <a:effectLst>
                  <a:outerShdw blurRad="38100" dist="38100" dir="2700000" algn="tl">
                    <a:srgbClr val="C0C0C0"/>
                  </a:outerShdw>
                </a:effectLst>
                <a:latin typeface="Dutch"/>
              </a:rPr>
              <a:t>N.F. Dual System of Control</a:t>
            </a: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Effect transition="in" filter="wipe(left)">
                                      <p:cBhvr>
                                        <p:cTn id="7" dur="500"/>
                                        <p:tgtEl>
                                          <p:spTgt spid="645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4515">
                                            <p:txEl>
                                              <p:pRg st="2" end="2"/>
                                            </p:txEl>
                                          </p:spTgt>
                                        </p:tgtEl>
                                        <p:attrNameLst>
                                          <p:attrName>style.visibility</p:attrName>
                                        </p:attrNameLst>
                                      </p:cBhvr>
                                      <p:to>
                                        <p:strVal val="visible"/>
                                      </p:to>
                                    </p:set>
                                    <p:animEffect transition="in" filter="wipe(left)">
                                      <p:cBhvr>
                                        <p:cTn id="12" dur="500"/>
                                        <p:tgtEl>
                                          <p:spTgt spid="6451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515">
                                            <p:txEl>
                                              <p:pRg st="3" end="3"/>
                                            </p:txEl>
                                          </p:spTgt>
                                        </p:tgtEl>
                                        <p:attrNameLst>
                                          <p:attrName>style.visibility</p:attrName>
                                        </p:attrNameLst>
                                      </p:cBhvr>
                                      <p:to>
                                        <p:strVal val="visible"/>
                                      </p:to>
                                    </p:set>
                                    <p:animEffect transition="in" filter="wipe(left)">
                                      <p:cBhvr>
                                        <p:cTn id="17" dur="500"/>
                                        <p:tgtEl>
                                          <p:spTgt spid="6451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4515">
                                            <p:txEl>
                                              <p:pRg st="5" end="5"/>
                                            </p:txEl>
                                          </p:spTgt>
                                        </p:tgtEl>
                                        <p:attrNameLst>
                                          <p:attrName>style.visibility</p:attrName>
                                        </p:attrNameLst>
                                      </p:cBhvr>
                                      <p:to>
                                        <p:strVal val="visible"/>
                                      </p:to>
                                    </p:set>
                                    <p:animEffect transition="in" filter="wipe(left)">
                                      <p:cBhvr>
                                        <p:cTn id="22" dur="500"/>
                                        <p:tgtEl>
                                          <p:spTgt spid="64515">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4515">
                                            <p:txEl>
                                              <p:pRg st="6" end="6"/>
                                            </p:txEl>
                                          </p:spTgt>
                                        </p:tgtEl>
                                        <p:attrNameLst>
                                          <p:attrName>style.visibility</p:attrName>
                                        </p:attrNameLst>
                                      </p:cBhvr>
                                      <p:to>
                                        <p:strVal val="visible"/>
                                      </p:to>
                                    </p:set>
                                    <p:animEffect transition="in" filter="wipe(left)">
                                      <p:cBhvr>
                                        <p:cTn id="27" dur="500"/>
                                        <p:tgtEl>
                                          <p:spTgt spid="64515">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4515">
                                            <p:txEl>
                                              <p:pRg st="8" end="8"/>
                                            </p:txEl>
                                          </p:spTgt>
                                        </p:tgtEl>
                                        <p:attrNameLst>
                                          <p:attrName>style.visibility</p:attrName>
                                        </p:attrNameLst>
                                      </p:cBhvr>
                                      <p:to>
                                        <p:strVal val="visible"/>
                                      </p:to>
                                    </p:set>
                                    <p:animEffect transition="in" filter="wipe(left)">
                                      <p:cBhvr>
                                        <p:cTn id="32" dur="500"/>
                                        <p:tgtEl>
                                          <p:spTgt spid="64515">
                                            <p:txEl>
                                              <p:pRg st="8" end="8"/>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4515">
                                            <p:txEl>
                                              <p:pRg st="10" end="10"/>
                                            </p:txEl>
                                          </p:spTgt>
                                        </p:tgtEl>
                                        <p:attrNameLst>
                                          <p:attrName>style.visibility</p:attrName>
                                        </p:attrNameLst>
                                      </p:cBhvr>
                                      <p:to>
                                        <p:strVal val="visible"/>
                                      </p:to>
                                    </p:set>
                                    <p:animEffect transition="in" filter="wipe(left)">
                                      <p:cBhvr>
                                        <p:cTn id="37" dur="500"/>
                                        <p:tgtEl>
                                          <p:spTgt spid="64515">
                                            <p:txEl>
                                              <p:pRg st="10" end="1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4515">
                                            <p:txEl>
                                              <p:pRg st="12" end="12"/>
                                            </p:txEl>
                                          </p:spTgt>
                                        </p:tgtEl>
                                        <p:attrNameLst>
                                          <p:attrName>style.visibility</p:attrName>
                                        </p:attrNameLst>
                                      </p:cBhvr>
                                      <p:to>
                                        <p:strVal val="visible"/>
                                      </p:to>
                                    </p:set>
                                    <p:animEffect transition="in" filter="wipe(left)">
                                      <p:cBhvr>
                                        <p:cTn id="42" dur="500"/>
                                        <p:tgtEl>
                                          <p:spTgt spid="6451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bldLvl="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p:cNvSpPr>
            <a:spLocks noChangeArrowheads="1"/>
          </p:cNvSpPr>
          <p:nvPr/>
        </p:nvSpPr>
        <p:spPr bwMode="auto">
          <a:xfrm>
            <a:off x="304800" y="2257425"/>
            <a:ext cx="85344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571500" algn="l"/>
              </a:tabLst>
              <a:defRPr sz="3200">
                <a:solidFill>
                  <a:schemeClr val="tx1"/>
                </a:solidFill>
                <a:latin typeface="Times New Roman" panose="02020603050405020304" pitchFamily="18" charset="0"/>
              </a:defRPr>
            </a:lvl1pPr>
            <a:lvl2pPr>
              <a:spcBef>
                <a:spcPct val="20000"/>
              </a:spcBef>
              <a:buChar char="–"/>
              <a:tabLst>
                <a:tab pos="571500" algn="l"/>
              </a:tabLst>
              <a:defRPr sz="2800">
                <a:solidFill>
                  <a:schemeClr val="tx1"/>
                </a:solidFill>
                <a:latin typeface="Times New Roman" panose="02020603050405020304" pitchFamily="18" charset="0"/>
              </a:defRPr>
            </a:lvl2pPr>
            <a:lvl3pPr marL="1143000" indent="-228600">
              <a:spcBef>
                <a:spcPct val="20000"/>
              </a:spcBef>
              <a:buChar char="•"/>
              <a:tabLst>
                <a:tab pos="571500" algn="l"/>
              </a:tabLst>
              <a:defRPr sz="2400">
                <a:solidFill>
                  <a:schemeClr val="tx1"/>
                </a:solidFill>
                <a:latin typeface="Times New Roman" panose="02020603050405020304" pitchFamily="18" charset="0"/>
              </a:defRPr>
            </a:lvl3pPr>
            <a:lvl4pPr marL="1600200" indent="-228600">
              <a:spcBef>
                <a:spcPct val="20000"/>
              </a:spcBef>
              <a:buChar char="–"/>
              <a:tabLst>
                <a:tab pos="571500" algn="l"/>
              </a:tabLst>
              <a:defRPr sz="2000">
                <a:solidFill>
                  <a:schemeClr val="tx1"/>
                </a:solidFill>
                <a:latin typeface="Times New Roman" panose="02020603050405020304" pitchFamily="18" charset="0"/>
              </a:defRPr>
            </a:lvl4pPr>
            <a:lvl5pPr marL="2057400" indent="-228600">
              <a:spcBef>
                <a:spcPct val="20000"/>
              </a:spcBef>
              <a:buChar char="»"/>
              <a:tabLst>
                <a:tab pos="5715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5715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5715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5715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571500" algn="l"/>
              </a:tabLst>
              <a:defRPr sz="2000">
                <a:solidFill>
                  <a:schemeClr val="tx1"/>
                </a:solidFill>
                <a:latin typeface="Times New Roman" panose="02020603050405020304" pitchFamily="18" charset="0"/>
              </a:defRPr>
            </a:lvl9pPr>
          </a:lstStyle>
          <a:p>
            <a:pPr>
              <a:spcBef>
                <a:spcPct val="10000"/>
              </a:spcBef>
              <a:spcAft>
                <a:spcPct val="10000"/>
              </a:spcAft>
              <a:buClr>
                <a:srgbClr val="000099"/>
              </a:buClr>
              <a:buSzPct val="125000"/>
              <a:buFont typeface="Symbol" panose="05050102010706020507" pitchFamily="18" charset="2"/>
              <a:buChar char="·"/>
            </a:pPr>
            <a:r>
              <a:rPr lang="en-US" altLang="en-US" sz="1800" b="0" dirty="0"/>
              <a:t>  </a:t>
            </a:r>
            <a:r>
              <a:rPr lang="en-US" altLang="en-US" sz="1600" dirty="0"/>
              <a:t>LEAD CALLS OFFSIDE</a:t>
            </a:r>
          </a:p>
          <a:p>
            <a:pPr>
              <a:spcBef>
                <a:spcPct val="10000"/>
              </a:spcBef>
              <a:spcAft>
                <a:spcPct val="10000"/>
              </a:spcAft>
              <a:buClr>
                <a:srgbClr val="000099"/>
              </a:buClr>
              <a:buSzPct val="125000"/>
              <a:buFont typeface="Symbol" panose="05050102010706020507" pitchFamily="18" charset="2"/>
              <a:buChar char="·"/>
            </a:pPr>
            <a:endParaRPr lang="en-US" altLang="en-US" sz="1600" dirty="0"/>
          </a:p>
          <a:p>
            <a:pPr>
              <a:spcBef>
                <a:spcPct val="10000"/>
              </a:spcBef>
              <a:spcAft>
                <a:spcPct val="10000"/>
              </a:spcAft>
              <a:buClr>
                <a:srgbClr val="000099"/>
              </a:buClr>
              <a:buSzPct val="125000"/>
              <a:buFont typeface="Symbol" panose="05050102010706020507" pitchFamily="18" charset="2"/>
              <a:buChar char="·"/>
            </a:pPr>
            <a:r>
              <a:rPr lang="en-US" altLang="en-US" sz="1600" dirty="0"/>
              <a:t>  TRAIL MAY PINCH IN OFF TOUCH LINE</a:t>
            </a:r>
            <a:endParaRPr lang="en-US" altLang="en-US" sz="1600" b="0" dirty="0"/>
          </a:p>
          <a:p>
            <a:pPr lvl="1">
              <a:spcBef>
                <a:spcPct val="0"/>
              </a:spcBef>
              <a:buClr>
                <a:srgbClr val="000066"/>
              </a:buClr>
              <a:buFontTx/>
              <a:buChar char="-"/>
            </a:pPr>
            <a:r>
              <a:rPr lang="en-US" altLang="en-US" sz="1600" b="0" dirty="0"/>
              <a:t> KEEP PLAY BOXED IN</a:t>
            </a:r>
          </a:p>
          <a:p>
            <a:pPr>
              <a:spcBef>
                <a:spcPct val="0"/>
              </a:spcBef>
              <a:buFontTx/>
              <a:buNone/>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FUNCTION AS A TEAM</a:t>
            </a:r>
            <a:endParaRPr lang="en-US" altLang="en-US" sz="1600" b="0" dirty="0"/>
          </a:p>
          <a:p>
            <a:pPr lvl="1">
              <a:spcBef>
                <a:spcPct val="0"/>
              </a:spcBef>
              <a:buClr>
                <a:srgbClr val="000066"/>
              </a:buClr>
              <a:buFontTx/>
              <a:buChar char="-"/>
            </a:pPr>
            <a:r>
              <a:rPr lang="en-US" altLang="en-US" sz="1600" b="0" dirty="0"/>
              <a:t> LOOK AT EACH OTHER</a:t>
            </a:r>
          </a:p>
          <a:p>
            <a:pPr>
              <a:spcBef>
                <a:spcPct val="0"/>
              </a:spcBef>
              <a:buClr>
                <a:srgbClr val="000066"/>
              </a:buClr>
              <a:buFontTx/>
              <a:buNone/>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CHANGE TOUCH LINES AT HALFTIME</a:t>
            </a:r>
            <a:endParaRPr lang="en-US" altLang="en-US" sz="1600" b="0" dirty="0"/>
          </a:p>
          <a:p>
            <a:pPr>
              <a:spcBef>
                <a:spcPct val="10000"/>
              </a:spcBef>
              <a:spcAft>
                <a:spcPct val="10000"/>
              </a:spcAft>
              <a:buClr>
                <a:srgbClr val="000099"/>
              </a:buClr>
              <a:buSzPct val="125000"/>
              <a:buFont typeface="Symbol" panose="05050102010706020507" pitchFamily="18" charset="2"/>
              <a:buChar char="·"/>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AT END OF HALF, MEET AT CENTER THEN LEAVE</a:t>
            </a:r>
            <a:endParaRPr lang="en-US" altLang="en-US" sz="1600" b="0" dirty="0"/>
          </a:p>
        </p:txBody>
      </p:sp>
      <p:sp>
        <p:nvSpPr>
          <p:cNvPr id="62467" name="Rectangle 4"/>
          <p:cNvSpPr>
            <a:spLocks noChangeArrowheads="1"/>
          </p:cNvSpPr>
          <p:nvPr/>
        </p:nvSpPr>
        <p:spPr bwMode="auto">
          <a:xfrm>
            <a:off x="406400" y="1619250"/>
            <a:ext cx="8432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HELPFUL HINTS</a:t>
            </a:r>
            <a:endParaRPr lang="en-US" altLang="en-US" sz="2400" b="0" i="1" dirty="0">
              <a:solidFill>
                <a:srgbClr val="0000A0"/>
              </a:solidFill>
              <a:latin typeface="Dutch"/>
            </a:endParaRPr>
          </a:p>
        </p:txBody>
      </p:sp>
      <p:sp>
        <p:nvSpPr>
          <p:cNvPr id="6" name="Rectangle 2"/>
          <p:cNvSpPr>
            <a:spLocks noGrp="1" noChangeArrowheads="1"/>
          </p:cNvSpPr>
          <p:nvPr>
            <p:ph type="title"/>
          </p:nvPr>
        </p:nvSpPr>
        <p:spPr>
          <a:xfrm>
            <a:off x="685800" y="76200"/>
            <a:ext cx="7772400" cy="762000"/>
          </a:xfrm>
        </p:spPr>
        <p:txBody>
          <a:bodyPr/>
          <a:lstStyle/>
          <a:p>
            <a:pPr eaLnBrk="1" hangingPunct="1">
              <a:defRPr/>
            </a:pPr>
            <a:r>
              <a:rPr lang="en-US" sz="3600" b="1" dirty="0" smtClean="0">
                <a:solidFill>
                  <a:srgbClr val="000099"/>
                </a:solidFill>
                <a:effectLst>
                  <a:outerShdw blurRad="38100" dist="38100" dir="2700000" algn="tl">
                    <a:srgbClr val="C0C0C0"/>
                  </a:outerShdw>
                </a:effectLst>
                <a:latin typeface="Dutch"/>
              </a:rPr>
              <a:t>N.F. Dual System of Control</a:t>
            </a: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Effect transition="in" filter="wipe(left)">
                                      <p:cBhvr>
                                        <p:cTn id="7" dur="500"/>
                                        <p:tgtEl>
                                          <p:spTgt spid="665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6563">
                                            <p:txEl>
                                              <p:pRg st="2" end="2"/>
                                            </p:txEl>
                                          </p:spTgt>
                                        </p:tgtEl>
                                        <p:attrNameLst>
                                          <p:attrName>style.visibility</p:attrName>
                                        </p:attrNameLst>
                                      </p:cBhvr>
                                      <p:to>
                                        <p:strVal val="visible"/>
                                      </p:to>
                                    </p:set>
                                    <p:animEffect transition="in" filter="wipe(left)">
                                      <p:cBhvr>
                                        <p:cTn id="12" dur="500"/>
                                        <p:tgtEl>
                                          <p:spTgt spid="6656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6563">
                                            <p:txEl>
                                              <p:pRg st="3" end="3"/>
                                            </p:txEl>
                                          </p:spTgt>
                                        </p:tgtEl>
                                        <p:attrNameLst>
                                          <p:attrName>style.visibility</p:attrName>
                                        </p:attrNameLst>
                                      </p:cBhvr>
                                      <p:to>
                                        <p:strVal val="visible"/>
                                      </p:to>
                                    </p:set>
                                    <p:animEffect transition="in" filter="wipe(left)">
                                      <p:cBhvr>
                                        <p:cTn id="17" dur="500"/>
                                        <p:tgtEl>
                                          <p:spTgt spid="6656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6563">
                                            <p:txEl>
                                              <p:pRg st="5" end="5"/>
                                            </p:txEl>
                                          </p:spTgt>
                                        </p:tgtEl>
                                        <p:attrNameLst>
                                          <p:attrName>style.visibility</p:attrName>
                                        </p:attrNameLst>
                                      </p:cBhvr>
                                      <p:to>
                                        <p:strVal val="visible"/>
                                      </p:to>
                                    </p:set>
                                    <p:animEffect transition="in" filter="wipe(left)">
                                      <p:cBhvr>
                                        <p:cTn id="22" dur="500"/>
                                        <p:tgtEl>
                                          <p:spTgt spid="66563">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6563">
                                            <p:txEl>
                                              <p:pRg st="6" end="6"/>
                                            </p:txEl>
                                          </p:spTgt>
                                        </p:tgtEl>
                                        <p:attrNameLst>
                                          <p:attrName>style.visibility</p:attrName>
                                        </p:attrNameLst>
                                      </p:cBhvr>
                                      <p:to>
                                        <p:strVal val="visible"/>
                                      </p:to>
                                    </p:set>
                                    <p:animEffect transition="in" filter="wipe(left)">
                                      <p:cBhvr>
                                        <p:cTn id="27" dur="500"/>
                                        <p:tgtEl>
                                          <p:spTgt spid="66563">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6563">
                                            <p:txEl>
                                              <p:pRg st="8" end="8"/>
                                            </p:txEl>
                                          </p:spTgt>
                                        </p:tgtEl>
                                        <p:attrNameLst>
                                          <p:attrName>style.visibility</p:attrName>
                                        </p:attrNameLst>
                                      </p:cBhvr>
                                      <p:to>
                                        <p:strVal val="visible"/>
                                      </p:to>
                                    </p:set>
                                    <p:animEffect transition="in" filter="wipe(left)">
                                      <p:cBhvr>
                                        <p:cTn id="32" dur="500"/>
                                        <p:tgtEl>
                                          <p:spTgt spid="66563">
                                            <p:txEl>
                                              <p:pRg st="8" end="8"/>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6563">
                                            <p:txEl>
                                              <p:pRg st="10" end="10"/>
                                            </p:txEl>
                                          </p:spTgt>
                                        </p:tgtEl>
                                        <p:attrNameLst>
                                          <p:attrName>style.visibility</p:attrName>
                                        </p:attrNameLst>
                                      </p:cBhvr>
                                      <p:to>
                                        <p:strVal val="visible"/>
                                      </p:to>
                                    </p:set>
                                    <p:animEffect transition="in" filter="wipe(left)">
                                      <p:cBhvr>
                                        <p:cTn id="37" dur="500"/>
                                        <p:tgtEl>
                                          <p:spTgt spid="6656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bldLvl="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1843088" y="1676400"/>
            <a:ext cx="5434012" cy="4586288"/>
          </a:xfrm>
          <a:prstGeom prst="rect">
            <a:avLst/>
          </a:prstGeom>
          <a:noFill/>
          <a:ln w="9525">
            <a:noFill/>
            <a:miter lim="800000"/>
            <a:headEnd/>
            <a:tailEnd/>
          </a:ln>
          <a:effectLst/>
        </p:spPr>
        <p:txBody>
          <a:bodyPr>
            <a:spAutoFit/>
          </a:bodyPr>
          <a:lstStyle/>
          <a:p>
            <a:pPr lvl="1" algn="ctr">
              <a:buFont typeface="Symbol" pitchFamily="18" charset="2"/>
              <a:buNone/>
              <a:defRPr/>
            </a:pPr>
            <a:r>
              <a:rPr lang="en-US" sz="4800" dirty="0">
                <a:solidFill>
                  <a:srgbClr val="006600"/>
                </a:solidFill>
                <a:effectLst>
                  <a:outerShdw blurRad="38100" dist="38100" dir="2700000" algn="tl">
                    <a:srgbClr val="C0C0C0"/>
                  </a:outerShdw>
                </a:effectLst>
                <a:latin typeface="Times New Roman" pitchFamily="18" charset="0"/>
              </a:rPr>
              <a:t>SAFETY</a:t>
            </a:r>
          </a:p>
          <a:p>
            <a:pPr lvl="1" algn="ctr">
              <a:buFont typeface="Symbol" pitchFamily="18" charset="2"/>
              <a:buNone/>
              <a:defRPr/>
            </a:pPr>
            <a:endParaRPr lang="en-US" sz="4400" dirty="0">
              <a:solidFill>
                <a:srgbClr val="006600"/>
              </a:solidFill>
              <a:effectLst>
                <a:outerShdw blurRad="38100" dist="38100" dir="2700000" algn="tl">
                  <a:srgbClr val="C0C0C0"/>
                </a:outerShdw>
              </a:effectLst>
              <a:latin typeface="Times New Roman" pitchFamily="18" charset="0"/>
            </a:endParaRPr>
          </a:p>
          <a:p>
            <a:pPr lvl="1" algn="ctr">
              <a:buFont typeface="Symbol" pitchFamily="18" charset="2"/>
              <a:buNone/>
              <a:defRPr/>
            </a:pPr>
            <a:endParaRPr lang="en-US" sz="4000" dirty="0">
              <a:effectLst>
                <a:outerShdw blurRad="38100" dist="38100" dir="2700000" algn="tl">
                  <a:srgbClr val="C0C0C0"/>
                </a:outerShdw>
              </a:effectLst>
              <a:latin typeface="Times New Roman" pitchFamily="18" charset="0"/>
            </a:endParaRPr>
          </a:p>
          <a:p>
            <a:pPr lvl="1" algn="ctr">
              <a:buFont typeface="Symbol" pitchFamily="18" charset="2"/>
              <a:buNone/>
              <a:defRPr/>
            </a:pPr>
            <a:r>
              <a:rPr lang="en-US" sz="4000" dirty="0">
                <a:effectLst>
                  <a:outerShdw blurRad="38100" dist="38100" dir="2700000" algn="tl">
                    <a:srgbClr val="C0C0C0"/>
                  </a:outerShdw>
                </a:effectLst>
                <a:latin typeface="Times New Roman" pitchFamily="18" charset="0"/>
              </a:rPr>
              <a:t> PARTICIPATION</a:t>
            </a:r>
          </a:p>
          <a:p>
            <a:pPr lvl="1" algn="ctr">
              <a:buFont typeface="Symbol" pitchFamily="18" charset="2"/>
              <a:buNone/>
              <a:defRPr/>
            </a:pPr>
            <a:endParaRPr lang="en-US" sz="4000" dirty="0">
              <a:effectLst>
                <a:outerShdw blurRad="38100" dist="38100" dir="2700000" algn="tl">
                  <a:srgbClr val="C0C0C0"/>
                </a:outerShdw>
              </a:effectLst>
              <a:latin typeface="Times New Roman" pitchFamily="18" charset="0"/>
            </a:endParaRPr>
          </a:p>
          <a:p>
            <a:pPr lvl="1" algn="ctr">
              <a:buFont typeface="Symbol" pitchFamily="18" charset="2"/>
              <a:buNone/>
              <a:defRPr/>
            </a:pPr>
            <a:endParaRPr lang="en-US" sz="4000" dirty="0">
              <a:effectLst>
                <a:outerShdw blurRad="38100" dist="38100" dir="2700000" algn="tl">
                  <a:srgbClr val="C0C0C0"/>
                </a:outerShdw>
              </a:effectLst>
              <a:latin typeface="Times New Roman" pitchFamily="18" charset="0"/>
            </a:endParaRPr>
          </a:p>
          <a:p>
            <a:pPr lvl="1" algn="ctr">
              <a:buFont typeface="Symbol" pitchFamily="18" charset="2"/>
              <a:buNone/>
              <a:defRPr/>
            </a:pPr>
            <a:r>
              <a:rPr lang="en-US" sz="4000" dirty="0">
                <a:effectLst>
                  <a:outerShdw blurRad="38100" dist="38100" dir="2700000" algn="tl">
                    <a:srgbClr val="C0C0C0"/>
                  </a:outerShdw>
                </a:effectLst>
                <a:latin typeface="Times New Roman" pitchFamily="18" charset="0"/>
              </a:rPr>
              <a:t> LEARNING</a:t>
            </a:r>
            <a:endParaRPr lang="en-US" sz="4000" dirty="0">
              <a:solidFill>
                <a:schemeClr val="tx1"/>
              </a:solidFill>
              <a:effectLst>
                <a:outerShdw blurRad="38100" dist="38100" dir="2700000" algn="tl">
                  <a:srgbClr val="C0C0C0"/>
                </a:outerShdw>
              </a:effectLst>
              <a:latin typeface="Times New Roman" pitchFamily="18" charset="0"/>
            </a:endParaRPr>
          </a:p>
        </p:txBody>
      </p:sp>
      <p:sp>
        <p:nvSpPr>
          <p:cNvPr id="60419" name="Rectangle 3"/>
          <p:cNvSpPr>
            <a:spLocks noGrp="1" noChangeArrowheads="1"/>
          </p:cNvSpPr>
          <p:nvPr>
            <p:ph type="title"/>
          </p:nvPr>
        </p:nvSpPr>
        <p:spPr>
          <a:xfrm>
            <a:off x="685800" y="152400"/>
            <a:ext cx="7772400" cy="723900"/>
          </a:xfrm>
        </p:spPr>
        <p:txBody>
          <a:bodyPr/>
          <a:lstStyle/>
          <a:p>
            <a:pPr eaLnBrk="1" hangingPunct="1">
              <a:defRPr/>
            </a:pPr>
            <a:r>
              <a:rPr lang="en-US" b="1" dirty="0" smtClean="0">
                <a:solidFill>
                  <a:srgbClr val="0033CC"/>
                </a:solidFill>
                <a:effectLst>
                  <a:outerShdw blurRad="38100" dist="38100" dir="2700000" algn="tl">
                    <a:srgbClr val="C0C0C0"/>
                  </a:outerShdw>
                </a:effectLst>
              </a:rPr>
              <a:t>Basic Principles</a:t>
            </a:r>
            <a:endParaRPr lang="en-US" b="1" u="sng" dirty="0" smtClean="0">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0418">
                                            <p:txEl>
                                              <p:pRg st="0" end="0"/>
                                            </p:txEl>
                                          </p:spTgt>
                                        </p:tgtEl>
                                        <p:attrNameLst>
                                          <p:attrName>style.visibility</p:attrName>
                                        </p:attrNameLst>
                                      </p:cBhvr>
                                      <p:to>
                                        <p:strVal val="visible"/>
                                      </p:to>
                                    </p:set>
                                    <p:animEffect transition="in" filter="wipe(left)">
                                      <p:cBhvr>
                                        <p:cTn id="7" dur="500"/>
                                        <p:tgtEl>
                                          <p:spTgt spid="6041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0418">
                                            <p:txEl>
                                              <p:pRg st="3" end="3"/>
                                            </p:txEl>
                                          </p:spTgt>
                                        </p:tgtEl>
                                        <p:attrNameLst>
                                          <p:attrName>style.visibility</p:attrName>
                                        </p:attrNameLst>
                                      </p:cBhvr>
                                      <p:to>
                                        <p:strVal val="visible"/>
                                      </p:to>
                                    </p:set>
                                    <p:animEffect transition="in" filter="wipe(left)">
                                      <p:cBhvr>
                                        <p:cTn id="12" dur="500"/>
                                        <p:tgtEl>
                                          <p:spTgt spid="60418">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0418">
                                            <p:txEl>
                                              <p:pRg st="6" end="6"/>
                                            </p:txEl>
                                          </p:spTgt>
                                        </p:tgtEl>
                                        <p:attrNameLst>
                                          <p:attrName>style.visibility</p:attrName>
                                        </p:attrNameLst>
                                      </p:cBhvr>
                                      <p:to>
                                        <p:strVal val="visible"/>
                                      </p:to>
                                    </p:set>
                                    <p:animEffect transition="in" filter="wipe(left)">
                                      <p:cBhvr>
                                        <p:cTn id="17" dur="500"/>
                                        <p:tgtEl>
                                          <p:spTgt spid="6041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build="p" bldLvl="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ChangeArrowheads="1"/>
          </p:cNvSpPr>
          <p:nvPr/>
        </p:nvSpPr>
        <p:spPr bwMode="auto">
          <a:xfrm>
            <a:off x="304800" y="3180511"/>
            <a:ext cx="8534400" cy="268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571500" algn="l"/>
              </a:tabLst>
              <a:defRPr sz="3200">
                <a:solidFill>
                  <a:schemeClr val="tx1"/>
                </a:solidFill>
                <a:latin typeface="Times New Roman" panose="02020603050405020304" pitchFamily="18" charset="0"/>
              </a:defRPr>
            </a:lvl1pPr>
            <a:lvl2pPr>
              <a:spcBef>
                <a:spcPct val="20000"/>
              </a:spcBef>
              <a:buChar char="–"/>
              <a:tabLst>
                <a:tab pos="571500" algn="l"/>
              </a:tabLst>
              <a:defRPr sz="2800">
                <a:solidFill>
                  <a:schemeClr val="tx1"/>
                </a:solidFill>
                <a:latin typeface="Times New Roman" panose="02020603050405020304" pitchFamily="18" charset="0"/>
              </a:defRPr>
            </a:lvl2pPr>
            <a:lvl3pPr marL="1143000" indent="-228600">
              <a:spcBef>
                <a:spcPct val="20000"/>
              </a:spcBef>
              <a:buChar char="•"/>
              <a:tabLst>
                <a:tab pos="571500" algn="l"/>
              </a:tabLst>
              <a:defRPr sz="2400">
                <a:solidFill>
                  <a:schemeClr val="tx1"/>
                </a:solidFill>
                <a:latin typeface="Times New Roman" panose="02020603050405020304" pitchFamily="18" charset="0"/>
              </a:defRPr>
            </a:lvl3pPr>
            <a:lvl4pPr marL="1600200" indent="-228600">
              <a:spcBef>
                <a:spcPct val="20000"/>
              </a:spcBef>
              <a:buChar char="–"/>
              <a:tabLst>
                <a:tab pos="571500" algn="l"/>
              </a:tabLst>
              <a:defRPr sz="2000">
                <a:solidFill>
                  <a:schemeClr val="tx1"/>
                </a:solidFill>
                <a:latin typeface="Times New Roman" panose="02020603050405020304" pitchFamily="18" charset="0"/>
              </a:defRPr>
            </a:lvl4pPr>
            <a:lvl5pPr marL="2057400" indent="-228600">
              <a:spcBef>
                <a:spcPct val="20000"/>
              </a:spcBef>
              <a:buChar char="»"/>
              <a:tabLst>
                <a:tab pos="5715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5715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5715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5715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571500" algn="l"/>
              </a:tabLst>
              <a:defRPr sz="2000">
                <a:solidFill>
                  <a:schemeClr val="tx1"/>
                </a:solidFill>
                <a:latin typeface="Times New Roman" panose="02020603050405020304" pitchFamily="18" charset="0"/>
              </a:defRPr>
            </a:lvl9pPr>
          </a:lstStyle>
          <a:p>
            <a:pPr>
              <a:spcBef>
                <a:spcPct val="10000"/>
              </a:spcBef>
              <a:spcAft>
                <a:spcPct val="10000"/>
              </a:spcAft>
              <a:buClr>
                <a:srgbClr val="000099"/>
              </a:buClr>
              <a:buSzPct val="125000"/>
              <a:buFont typeface="Symbol" panose="05050102010706020507" pitchFamily="18" charset="2"/>
              <a:buChar char="·"/>
            </a:pPr>
            <a:r>
              <a:rPr lang="en-US" altLang="en-US" sz="1800" b="0" dirty="0"/>
              <a:t>  </a:t>
            </a:r>
            <a:r>
              <a:rPr lang="en-US" altLang="en-US" sz="1600" dirty="0"/>
              <a:t>IGNORE EACH OTHER</a:t>
            </a:r>
          </a:p>
          <a:p>
            <a:pPr>
              <a:spcBef>
                <a:spcPct val="10000"/>
              </a:spcBef>
              <a:spcAft>
                <a:spcPct val="10000"/>
              </a:spcAft>
              <a:buClr>
                <a:srgbClr val="000099"/>
              </a:buClr>
              <a:buSzPct val="125000"/>
              <a:buNone/>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CONFERENCE TOGETHER</a:t>
            </a:r>
            <a:endParaRPr lang="en-US" altLang="en-US" sz="1600" b="0" dirty="0"/>
          </a:p>
          <a:p>
            <a:pPr>
              <a:spcBef>
                <a:spcPct val="0"/>
              </a:spcBef>
              <a:buClr>
                <a:srgbClr val="000066"/>
              </a:buClr>
              <a:buFontTx/>
              <a:buNone/>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EYE COMMUNICATIONS</a:t>
            </a:r>
          </a:p>
          <a:p>
            <a:pPr lvl="1">
              <a:spcBef>
                <a:spcPct val="10000"/>
              </a:spcBef>
              <a:spcAft>
                <a:spcPct val="10000"/>
              </a:spcAft>
              <a:buClr>
                <a:srgbClr val="000066"/>
              </a:buClr>
              <a:buFontTx/>
              <a:buChar char="-"/>
            </a:pPr>
            <a:r>
              <a:rPr lang="en-US" altLang="en-US" sz="1600" b="0" dirty="0"/>
              <a:t> WITH HAND SIGNALS</a:t>
            </a:r>
          </a:p>
          <a:p>
            <a:pPr lvl="1">
              <a:spcBef>
                <a:spcPct val="10000"/>
              </a:spcBef>
              <a:spcAft>
                <a:spcPct val="10000"/>
              </a:spcAft>
              <a:buClr>
                <a:srgbClr val="000066"/>
              </a:buClr>
              <a:buFontTx/>
              <a:buChar char="-"/>
            </a:pPr>
            <a:r>
              <a:rPr lang="en-US" altLang="en-US" sz="1600" b="0" dirty="0"/>
              <a:t> MORE SERIOUS</a:t>
            </a:r>
          </a:p>
          <a:p>
            <a:pPr>
              <a:spcBef>
                <a:spcPct val="10000"/>
              </a:spcBef>
              <a:spcAft>
                <a:spcPct val="10000"/>
              </a:spcAft>
              <a:buClr>
                <a:srgbClr val="000099"/>
              </a:buClr>
              <a:buSzPct val="125000"/>
              <a:buFont typeface="Symbol" panose="05050102010706020507" pitchFamily="18" charset="2"/>
              <a:buChar char="·"/>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CLOSEST REFEREE</a:t>
            </a:r>
            <a:endParaRPr lang="en-US" altLang="en-US" sz="1600" b="0" dirty="0"/>
          </a:p>
        </p:txBody>
      </p:sp>
      <p:sp>
        <p:nvSpPr>
          <p:cNvPr id="64515" name="Rectangle 4"/>
          <p:cNvSpPr>
            <a:spLocks noChangeArrowheads="1"/>
          </p:cNvSpPr>
          <p:nvPr/>
        </p:nvSpPr>
        <p:spPr bwMode="auto">
          <a:xfrm>
            <a:off x="406400" y="1619250"/>
            <a:ext cx="8432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HELPFUL HINTS</a:t>
            </a:r>
            <a:endParaRPr lang="en-US" altLang="en-US" sz="2400" b="0" i="1" dirty="0">
              <a:solidFill>
                <a:srgbClr val="0000A0"/>
              </a:solidFill>
              <a:latin typeface="Dutch"/>
            </a:endParaRPr>
          </a:p>
        </p:txBody>
      </p:sp>
      <p:sp>
        <p:nvSpPr>
          <p:cNvPr id="68613" name="Rectangle 5"/>
          <p:cNvSpPr>
            <a:spLocks noChangeArrowheads="1"/>
          </p:cNvSpPr>
          <p:nvPr/>
        </p:nvSpPr>
        <p:spPr bwMode="auto">
          <a:xfrm>
            <a:off x="965200" y="2335213"/>
            <a:ext cx="4548188" cy="457200"/>
          </a:xfrm>
          <a:prstGeom prst="rect">
            <a:avLst/>
          </a:prstGeom>
          <a:noFill/>
          <a:ln w="9525">
            <a:noFill/>
            <a:miter lim="800000"/>
            <a:headEnd/>
            <a:tailEnd/>
          </a:ln>
          <a:effectLst/>
        </p:spPr>
        <p:txBody>
          <a:bodyPr wrap="none">
            <a:spAutoFit/>
          </a:bodyPr>
          <a:lstStyle/>
          <a:p>
            <a:pPr>
              <a:defRPr/>
            </a:pPr>
            <a:r>
              <a:rPr lang="en-US" sz="2400" u="sng" dirty="0">
                <a:solidFill>
                  <a:srgbClr val="0000A0"/>
                </a:solidFill>
                <a:effectLst>
                  <a:outerShdw blurRad="38100" dist="38100" dir="2700000" algn="tl">
                    <a:srgbClr val="C0C0C0"/>
                  </a:outerShdw>
                </a:effectLst>
                <a:latin typeface="Dutch"/>
              </a:rPr>
              <a:t>TWO WHISTLES…TOGETHER</a:t>
            </a:r>
          </a:p>
        </p:txBody>
      </p:sp>
      <p:sp>
        <p:nvSpPr>
          <p:cNvPr id="7" name="Rectangle 2"/>
          <p:cNvSpPr>
            <a:spLocks noGrp="1" noChangeArrowheads="1"/>
          </p:cNvSpPr>
          <p:nvPr>
            <p:ph type="title"/>
          </p:nvPr>
        </p:nvSpPr>
        <p:spPr>
          <a:xfrm>
            <a:off x="685800" y="76200"/>
            <a:ext cx="7772400" cy="762000"/>
          </a:xfrm>
        </p:spPr>
        <p:txBody>
          <a:bodyPr/>
          <a:lstStyle/>
          <a:p>
            <a:pPr eaLnBrk="1" hangingPunct="1">
              <a:defRPr/>
            </a:pPr>
            <a:r>
              <a:rPr lang="en-US" sz="3600" b="1" dirty="0" smtClean="0">
                <a:solidFill>
                  <a:srgbClr val="000099"/>
                </a:solidFill>
                <a:effectLst>
                  <a:outerShdw blurRad="38100" dist="38100" dir="2700000" algn="tl">
                    <a:srgbClr val="C0C0C0"/>
                  </a:outerShdw>
                </a:effectLst>
                <a:latin typeface="Dutch"/>
              </a:rPr>
              <a:t>N.F. Dual System of Control</a:t>
            </a: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Effect transition="in" filter="wipe(left)">
                                      <p:cBhvr>
                                        <p:cTn id="7" dur="500"/>
                                        <p:tgtEl>
                                          <p:spTgt spid="686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8611">
                                            <p:txEl>
                                              <p:pRg st="2" end="2"/>
                                            </p:txEl>
                                          </p:spTgt>
                                        </p:tgtEl>
                                        <p:attrNameLst>
                                          <p:attrName>style.visibility</p:attrName>
                                        </p:attrNameLst>
                                      </p:cBhvr>
                                      <p:to>
                                        <p:strVal val="visible"/>
                                      </p:to>
                                    </p:set>
                                    <p:animEffect transition="in" filter="wipe(left)">
                                      <p:cBhvr>
                                        <p:cTn id="12" dur="500"/>
                                        <p:tgtEl>
                                          <p:spTgt spid="6861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8611">
                                            <p:txEl>
                                              <p:pRg st="4" end="4"/>
                                            </p:txEl>
                                          </p:spTgt>
                                        </p:tgtEl>
                                        <p:attrNameLst>
                                          <p:attrName>style.visibility</p:attrName>
                                        </p:attrNameLst>
                                      </p:cBhvr>
                                      <p:to>
                                        <p:strVal val="visible"/>
                                      </p:to>
                                    </p:set>
                                    <p:animEffect transition="in" filter="wipe(left)">
                                      <p:cBhvr>
                                        <p:cTn id="17" dur="500"/>
                                        <p:tgtEl>
                                          <p:spTgt spid="68611">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8611">
                                            <p:txEl>
                                              <p:pRg st="5" end="5"/>
                                            </p:txEl>
                                          </p:spTgt>
                                        </p:tgtEl>
                                        <p:attrNameLst>
                                          <p:attrName>style.visibility</p:attrName>
                                        </p:attrNameLst>
                                      </p:cBhvr>
                                      <p:to>
                                        <p:strVal val="visible"/>
                                      </p:to>
                                    </p:set>
                                    <p:animEffect transition="in" filter="wipe(left)">
                                      <p:cBhvr>
                                        <p:cTn id="22" dur="500"/>
                                        <p:tgtEl>
                                          <p:spTgt spid="68611">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8611">
                                            <p:txEl>
                                              <p:pRg st="6" end="6"/>
                                            </p:txEl>
                                          </p:spTgt>
                                        </p:tgtEl>
                                        <p:attrNameLst>
                                          <p:attrName>style.visibility</p:attrName>
                                        </p:attrNameLst>
                                      </p:cBhvr>
                                      <p:to>
                                        <p:strVal val="visible"/>
                                      </p:to>
                                    </p:set>
                                    <p:animEffect transition="in" filter="wipe(left)">
                                      <p:cBhvr>
                                        <p:cTn id="27" dur="500"/>
                                        <p:tgtEl>
                                          <p:spTgt spid="68611">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8611">
                                            <p:txEl>
                                              <p:pRg st="8" end="8"/>
                                            </p:txEl>
                                          </p:spTgt>
                                        </p:tgtEl>
                                        <p:attrNameLst>
                                          <p:attrName>style.visibility</p:attrName>
                                        </p:attrNameLst>
                                      </p:cBhvr>
                                      <p:to>
                                        <p:strVal val="visible"/>
                                      </p:to>
                                    </p:set>
                                    <p:animEffect transition="in" filter="wipe(left)">
                                      <p:cBhvr>
                                        <p:cTn id="32" dur="500"/>
                                        <p:tgtEl>
                                          <p:spTgt spid="686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bldLvl="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ChangeArrowheads="1"/>
          </p:cNvSpPr>
          <p:nvPr/>
        </p:nvSpPr>
        <p:spPr bwMode="auto">
          <a:xfrm>
            <a:off x="304800" y="2362200"/>
            <a:ext cx="85344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571500" algn="l"/>
              </a:tabLst>
              <a:defRPr sz="3200">
                <a:solidFill>
                  <a:schemeClr val="tx1"/>
                </a:solidFill>
                <a:latin typeface="Times New Roman" panose="02020603050405020304" pitchFamily="18" charset="0"/>
              </a:defRPr>
            </a:lvl1pPr>
            <a:lvl2pPr marL="742950" indent="-285750">
              <a:spcBef>
                <a:spcPct val="20000"/>
              </a:spcBef>
              <a:buChar char="–"/>
              <a:tabLst>
                <a:tab pos="571500" algn="l"/>
              </a:tabLst>
              <a:defRPr sz="2800">
                <a:solidFill>
                  <a:schemeClr val="tx1"/>
                </a:solidFill>
                <a:latin typeface="Times New Roman" panose="02020603050405020304" pitchFamily="18" charset="0"/>
              </a:defRPr>
            </a:lvl2pPr>
            <a:lvl3pPr marL="1143000" indent="-228600">
              <a:spcBef>
                <a:spcPct val="20000"/>
              </a:spcBef>
              <a:buChar char="•"/>
              <a:tabLst>
                <a:tab pos="571500" algn="l"/>
              </a:tabLst>
              <a:defRPr sz="2400">
                <a:solidFill>
                  <a:schemeClr val="tx1"/>
                </a:solidFill>
                <a:latin typeface="Times New Roman" panose="02020603050405020304" pitchFamily="18" charset="0"/>
              </a:defRPr>
            </a:lvl3pPr>
            <a:lvl4pPr marL="1600200" indent="-228600">
              <a:spcBef>
                <a:spcPct val="20000"/>
              </a:spcBef>
              <a:buChar char="–"/>
              <a:tabLst>
                <a:tab pos="571500" algn="l"/>
              </a:tabLst>
              <a:defRPr sz="2000">
                <a:solidFill>
                  <a:schemeClr val="tx1"/>
                </a:solidFill>
                <a:latin typeface="Times New Roman" panose="02020603050405020304" pitchFamily="18" charset="0"/>
              </a:defRPr>
            </a:lvl4pPr>
            <a:lvl5pPr marL="2057400" indent="-228600">
              <a:spcBef>
                <a:spcPct val="20000"/>
              </a:spcBef>
              <a:buChar char="»"/>
              <a:tabLst>
                <a:tab pos="5715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5715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5715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5715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571500" algn="l"/>
              </a:tabLst>
              <a:defRPr sz="2000">
                <a:solidFill>
                  <a:schemeClr val="tx1"/>
                </a:solidFill>
                <a:latin typeface="Times New Roman" panose="02020603050405020304" pitchFamily="18" charset="0"/>
              </a:defRPr>
            </a:lvl9pPr>
          </a:lstStyle>
          <a:p>
            <a:pPr>
              <a:spcBef>
                <a:spcPct val="10000"/>
              </a:spcBef>
              <a:spcAft>
                <a:spcPct val="10000"/>
              </a:spcAft>
              <a:buClr>
                <a:srgbClr val="000099"/>
              </a:buClr>
              <a:buSzPct val="125000"/>
              <a:buFont typeface="Symbol" panose="05050102010706020507" pitchFamily="18" charset="2"/>
              <a:buChar char="·"/>
            </a:pPr>
            <a:r>
              <a:rPr lang="en-US" altLang="en-US" sz="1800" b="0" dirty="0"/>
              <a:t>  </a:t>
            </a:r>
            <a:r>
              <a:rPr lang="en-US" altLang="en-US" sz="1600" dirty="0"/>
              <a:t>INTENSITY - -		</a:t>
            </a:r>
            <a:r>
              <a:rPr lang="en-US" altLang="en-US" sz="1600" u="sng" dirty="0">
                <a:solidFill>
                  <a:srgbClr val="006600"/>
                </a:solidFill>
              </a:rPr>
              <a:t>BE INVOLVED!!</a:t>
            </a:r>
            <a:endParaRPr lang="en-US" altLang="en-US" sz="1600" dirty="0"/>
          </a:p>
          <a:p>
            <a:pPr>
              <a:spcBef>
                <a:spcPct val="10000"/>
              </a:spcBef>
              <a:spcAft>
                <a:spcPct val="10000"/>
              </a:spcAft>
              <a:buClr>
                <a:srgbClr val="000099"/>
              </a:buClr>
              <a:buSzPct val="125000"/>
              <a:buFont typeface="Symbol" panose="05050102010706020507" pitchFamily="18" charset="2"/>
              <a:buChar char="·"/>
            </a:pPr>
            <a:endParaRPr lang="en-US" altLang="en-US" sz="1600" dirty="0"/>
          </a:p>
          <a:p>
            <a:pPr>
              <a:spcBef>
                <a:spcPct val="10000"/>
              </a:spcBef>
              <a:spcAft>
                <a:spcPct val="10000"/>
              </a:spcAft>
              <a:buClr>
                <a:srgbClr val="000099"/>
              </a:buClr>
              <a:buSzPct val="125000"/>
              <a:buFont typeface="Symbol" panose="05050102010706020507" pitchFamily="18" charset="2"/>
              <a:buChar char="·"/>
            </a:pPr>
            <a:endParaRPr lang="en-US" altLang="en-US" sz="1600" dirty="0"/>
          </a:p>
          <a:p>
            <a:pPr>
              <a:spcBef>
                <a:spcPct val="10000"/>
              </a:spcBef>
              <a:spcAft>
                <a:spcPct val="10000"/>
              </a:spcAft>
              <a:buClr>
                <a:srgbClr val="000099"/>
              </a:buClr>
              <a:buSzPct val="125000"/>
              <a:buFont typeface="Symbol" panose="05050102010706020507" pitchFamily="18" charset="2"/>
              <a:buChar char="·"/>
            </a:pPr>
            <a:r>
              <a:rPr lang="en-US" altLang="en-US" sz="1600" dirty="0"/>
              <a:t>  SILENT SIGNALS</a:t>
            </a:r>
            <a:endParaRPr lang="en-US" altLang="en-US" sz="1600" b="0" dirty="0"/>
          </a:p>
          <a:p>
            <a:pPr>
              <a:spcBef>
                <a:spcPct val="0"/>
              </a:spcBef>
              <a:buFontTx/>
              <a:buNone/>
            </a:pPr>
            <a:endParaRPr lang="en-US" altLang="en-US" sz="1600" b="0" dirty="0"/>
          </a:p>
          <a:p>
            <a:pPr>
              <a:spcBef>
                <a:spcPct val="0"/>
              </a:spcBef>
              <a:buFontTx/>
              <a:buNone/>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KNOW WHERE THE OTHER REFEREE IS</a:t>
            </a:r>
            <a:endParaRPr lang="en-US" altLang="en-US" sz="1600" b="0" dirty="0"/>
          </a:p>
          <a:p>
            <a:pPr>
              <a:spcBef>
                <a:spcPct val="0"/>
              </a:spcBef>
              <a:buClr>
                <a:srgbClr val="000066"/>
              </a:buClr>
              <a:buFontTx/>
              <a:buNone/>
            </a:pPr>
            <a:endParaRPr lang="en-US" altLang="en-US" sz="1600" b="0" dirty="0"/>
          </a:p>
          <a:p>
            <a:pPr>
              <a:spcBef>
                <a:spcPct val="0"/>
              </a:spcBef>
              <a:buClr>
                <a:srgbClr val="000066"/>
              </a:buClr>
              <a:buFontTx/>
              <a:buNone/>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PERIPHERAL VISION</a:t>
            </a:r>
            <a:endParaRPr lang="en-US" altLang="en-US" sz="1600" b="0" dirty="0"/>
          </a:p>
        </p:txBody>
      </p:sp>
      <p:sp>
        <p:nvSpPr>
          <p:cNvPr id="66563" name="Rectangle 4"/>
          <p:cNvSpPr>
            <a:spLocks noChangeArrowheads="1"/>
          </p:cNvSpPr>
          <p:nvPr/>
        </p:nvSpPr>
        <p:spPr bwMode="auto">
          <a:xfrm>
            <a:off x="406400" y="1619250"/>
            <a:ext cx="8432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SUMMARY</a:t>
            </a:r>
            <a:endParaRPr lang="en-US" altLang="en-US" sz="2400" b="0" i="1" dirty="0">
              <a:solidFill>
                <a:srgbClr val="0000A0"/>
              </a:solidFill>
              <a:latin typeface="Dutch"/>
            </a:endParaRPr>
          </a:p>
        </p:txBody>
      </p:sp>
      <p:sp>
        <p:nvSpPr>
          <p:cNvPr id="6" name="Rectangle 2"/>
          <p:cNvSpPr>
            <a:spLocks noGrp="1" noChangeArrowheads="1"/>
          </p:cNvSpPr>
          <p:nvPr>
            <p:ph type="title"/>
          </p:nvPr>
        </p:nvSpPr>
        <p:spPr>
          <a:xfrm>
            <a:off x="685800" y="76200"/>
            <a:ext cx="7772400" cy="762000"/>
          </a:xfrm>
        </p:spPr>
        <p:txBody>
          <a:bodyPr/>
          <a:lstStyle/>
          <a:p>
            <a:pPr eaLnBrk="1" hangingPunct="1">
              <a:defRPr/>
            </a:pPr>
            <a:r>
              <a:rPr lang="en-US" sz="3600" b="1" dirty="0" smtClean="0">
                <a:solidFill>
                  <a:srgbClr val="000099"/>
                </a:solidFill>
                <a:effectLst>
                  <a:outerShdw blurRad="38100" dist="38100" dir="2700000" algn="tl">
                    <a:srgbClr val="C0C0C0"/>
                  </a:outerShdw>
                </a:effectLst>
                <a:latin typeface="Dutch"/>
              </a:rPr>
              <a:t>N.F. Dual System of Control</a:t>
            </a: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animEffect transition="in" filter="wipe(left)">
                                      <p:cBhvr>
                                        <p:cTn id="7" dur="500"/>
                                        <p:tgtEl>
                                          <p:spTgt spid="706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0659">
                                            <p:txEl>
                                              <p:pRg st="3" end="3"/>
                                            </p:txEl>
                                          </p:spTgt>
                                        </p:tgtEl>
                                        <p:attrNameLst>
                                          <p:attrName>style.visibility</p:attrName>
                                        </p:attrNameLst>
                                      </p:cBhvr>
                                      <p:to>
                                        <p:strVal val="visible"/>
                                      </p:to>
                                    </p:set>
                                    <p:animEffect transition="in" filter="wipe(left)">
                                      <p:cBhvr>
                                        <p:cTn id="12" dur="500"/>
                                        <p:tgtEl>
                                          <p:spTgt spid="70659">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0659">
                                            <p:txEl>
                                              <p:pRg st="6" end="6"/>
                                            </p:txEl>
                                          </p:spTgt>
                                        </p:tgtEl>
                                        <p:attrNameLst>
                                          <p:attrName>style.visibility</p:attrName>
                                        </p:attrNameLst>
                                      </p:cBhvr>
                                      <p:to>
                                        <p:strVal val="visible"/>
                                      </p:to>
                                    </p:set>
                                    <p:animEffect transition="in" filter="wipe(left)">
                                      <p:cBhvr>
                                        <p:cTn id="17" dur="500"/>
                                        <p:tgtEl>
                                          <p:spTgt spid="70659">
                                            <p:txEl>
                                              <p:pRg st="6" end="6"/>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0659">
                                            <p:txEl>
                                              <p:pRg st="9" end="9"/>
                                            </p:txEl>
                                          </p:spTgt>
                                        </p:tgtEl>
                                        <p:attrNameLst>
                                          <p:attrName>style.visibility</p:attrName>
                                        </p:attrNameLst>
                                      </p:cBhvr>
                                      <p:to>
                                        <p:strVal val="visible"/>
                                      </p:to>
                                    </p:set>
                                    <p:animEffect transition="in" filter="wipe(left)">
                                      <p:cBhvr>
                                        <p:cTn id="22" dur="500"/>
                                        <p:tgtEl>
                                          <p:spTgt spid="7065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685800" y="76200"/>
            <a:ext cx="7772400" cy="762000"/>
          </a:xfrm>
        </p:spPr>
        <p:txBody>
          <a:bodyPr/>
          <a:lstStyle/>
          <a:p>
            <a:pPr eaLnBrk="1" hangingPunct="1">
              <a:defRPr/>
            </a:pPr>
            <a:r>
              <a:rPr lang="en-US" b="1" dirty="0" smtClean="0">
                <a:solidFill>
                  <a:srgbClr val="0066CC"/>
                </a:solidFill>
                <a:effectLst>
                  <a:outerShdw blurRad="38100" dist="38100" dir="2700000" algn="tl">
                    <a:srgbClr val="C0C0C0"/>
                  </a:outerShdw>
                </a:effectLst>
                <a:latin typeface="News Gothic MT" pitchFamily="34" charset="0"/>
              </a:rPr>
              <a:t>!!!! Break !!!!</a:t>
            </a:r>
            <a:endParaRPr lang="en-US" b="1" dirty="0" smtClean="0">
              <a:solidFill>
                <a:schemeClr val="tx1"/>
              </a:solidFill>
              <a:effectLst>
                <a:outerShdw blurRad="38100" dist="38100" dir="2700000" algn="tl">
                  <a:srgbClr val="C0C0C0"/>
                </a:outerShdw>
              </a:effectLst>
              <a:latin typeface="Arial" pitchFamily="34" charset="0"/>
            </a:endParaRPr>
          </a:p>
        </p:txBody>
      </p:sp>
      <p:graphicFrame>
        <p:nvGraphicFramePr>
          <p:cNvPr id="68611" name="Object 3"/>
          <p:cNvGraphicFramePr>
            <a:graphicFrameLocks noChangeAspect="1"/>
          </p:cNvGraphicFramePr>
          <p:nvPr/>
        </p:nvGraphicFramePr>
        <p:xfrm>
          <a:off x="152400" y="147638"/>
          <a:ext cx="1066800" cy="766762"/>
        </p:xfrm>
        <a:graphic>
          <a:graphicData uri="http://schemas.openxmlformats.org/presentationml/2006/ole">
            <mc:AlternateContent xmlns:mc="http://schemas.openxmlformats.org/markup-compatibility/2006">
              <mc:Choice xmlns:v="urn:schemas-microsoft-com:vml" Requires="v">
                <p:oleObj spid="_x0000_s68759" name="Drawing" r:id="rId4" imgW="243845" imgH="2364675" progId="FLW3Drawing">
                  <p:embed/>
                </p:oleObj>
              </mc:Choice>
              <mc:Fallback>
                <p:oleObj name="Drawing" r:id="rId4" imgW="243845" imgH="2364675" progId="FLW3Drawing">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47638"/>
                        <a:ext cx="106680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8612" name="Object 4"/>
          <p:cNvGraphicFramePr>
            <a:graphicFrameLocks noChangeAspect="1"/>
          </p:cNvGraphicFramePr>
          <p:nvPr/>
        </p:nvGraphicFramePr>
        <p:xfrm>
          <a:off x="8077200" y="147638"/>
          <a:ext cx="1066800" cy="766762"/>
        </p:xfrm>
        <a:graphic>
          <a:graphicData uri="http://schemas.openxmlformats.org/presentationml/2006/ole">
            <mc:AlternateContent xmlns:mc="http://schemas.openxmlformats.org/markup-compatibility/2006">
              <mc:Choice xmlns:v="urn:schemas-microsoft-com:vml" Requires="v">
                <p:oleObj spid="_x0000_s68760" name="Drawing" r:id="rId6" imgW="243845" imgH="2364675" progId="FLW3Drawing">
                  <p:embed/>
                </p:oleObj>
              </mc:Choice>
              <mc:Fallback>
                <p:oleObj name="Drawing" r:id="rId6" imgW="243845" imgH="2364675" progId="FLW3Drawing">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7200" y="147638"/>
                        <a:ext cx="106680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8613" name="Object 5"/>
          <p:cNvGraphicFramePr>
            <a:graphicFrameLocks noChangeAspect="1"/>
          </p:cNvGraphicFramePr>
          <p:nvPr/>
        </p:nvGraphicFramePr>
        <p:xfrm>
          <a:off x="2286000" y="1828800"/>
          <a:ext cx="4724400" cy="4692650"/>
        </p:xfrm>
        <a:graphic>
          <a:graphicData uri="http://schemas.openxmlformats.org/presentationml/2006/ole">
            <mc:AlternateContent xmlns:mc="http://schemas.openxmlformats.org/markup-compatibility/2006">
              <mc:Choice xmlns:v="urn:schemas-microsoft-com:vml" Requires="v">
                <p:oleObj spid="_x0000_s68761" name="Drawing" r:id="rId7" imgW="192425" imgH="997579" progId="FLW3Drawing">
                  <p:embed/>
                </p:oleObj>
              </mc:Choice>
              <mc:Fallback>
                <p:oleObj name="Drawing" r:id="rId7" imgW="192425" imgH="997579" progId="FLW3Drawing">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0" y="1828800"/>
                        <a:ext cx="4724400" cy="469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8614" name="Text Box 6"/>
          <p:cNvSpPr txBox="1">
            <a:spLocks noChangeArrowheads="1"/>
          </p:cNvSpPr>
          <p:nvPr/>
        </p:nvSpPr>
        <p:spPr bwMode="auto">
          <a:xfrm>
            <a:off x="4724400" y="3581400"/>
            <a:ext cx="17081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3600" dirty="0">
                <a:solidFill>
                  <a:srgbClr val="000099"/>
                </a:solidFill>
                <a:latin typeface="News Gothic MT" pitchFamily="34" charset="0"/>
              </a:rPr>
              <a:t>10</a:t>
            </a:r>
          </a:p>
          <a:p>
            <a:pPr algn="ctr">
              <a:spcBef>
                <a:spcPct val="0"/>
              </a:spcBef>
              <a:buFontTx/>
              <a:buNone/>
            </a:pPr>
            <a:r>
              <a:rPr lang="en-US" altLang="en-US" sz="3600" dirty="0">
                <a:solidFill>
                  <a:srgbClr val="000099"/>
                </a:solidFill>
                <a:latin typeface="News Gothic MT" pitchFamily="34" charset="0"/>
              </a:rPr>
              <a:t>Minute</a:t>
            </a:r>
          </a:p>
          <a:p>
            <a:pPr algn="ctr">
              <a:spcBef>
                <a:spcPct val="0"/>
              </a:spcBef>
              <a:buFontTx/>
              <a:buNone/>
            </a:pPr>
            <a:r>
              <a:rPr lang="en-US" altLang="en-US" sz="3600" dirty="0">
                <a:solidFill>
                  <a:srgbClr val="000099"/>
                </a:solidFill>
                <a:latin typeface="News Gothic MT" pitchFamily="34" charset="0"/>
              </a:rPr>
              <a:t>Break</a:t>
            </a:r>
            <a:endParaRPr lang="en-US" altLang="en-US" sz="2400" b="0" dirty="0">
              <a:latin typeface="News Gothic MT"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pic>
        <p:nvPicPr>
          <p:cNvPr id="70659" name="Picture 7" descr="nflogo2[1]"/>
          <p:cNvPicPr>
            <a:picLocks noChangeAspect="1" noChangeArrowheads="1"/>
          </p:cNvPicPr>
          <p:nvPr/>
        </p:nvPicPr>
        <p:blipFill>
          <a:blip r:embed="rId3">
            <a:clrChange>
              <a:clrFrom>
                <a:srgbClr val="000063"/>
              </a:clrFrom>
              <a:clrTo>
                <a:srgbClr val="000063">
                  <a:alpha val="0"/>
                </a:srgbClr>
              </a:clrTo>
            </a:clrChange>
            <a:extLst>
              <a:ext uri="{28A0092B-C50C-407E-A947-70E740481C1C}">
                <a14:useLocalDpi xmlns:a14="http://schemas.microsoft.com/office/drawing/2010/main" val="0"/>
              </a:ext>
            </a:extLst>
          </a:blip>
          <a:srcRect/>
          <a:stretch>
            <a:fillRect/>
          </a:stretch>
        </p:blipFill>
        <p:spPr bwMode="auto">
          <a:xfrm>
            <a:off x="914400" y="2471738"/>
            <a:ext cx="22288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6" name="Text Box 8"/>
          <p:cNvSpPr txBox="1">
            <a:spLocks noChangeArrowheads="1"/>
          </p:cNvSpPr>
          <p:nvPr/>
        </p:nvSpPr>
        <p:spPr bwMode="auto">
          <a:xfrm>
            <a:off x="4075113" y="3489325"/>
            <a:ext cx="962025" cy="762000"/>
          </a:xfrm>
          <a:prstGeom prst="rect">
            <a:avLst/>
          </a:prstGeom>
          <a:noFill/>
          <a:ln w="9525" algn="ctr">
            <a:noFill/>
            <a:miter lim="800000"/>
            <a:headEnd/>
            <a:tailEnd/>
          </a:ln>
          <a:effectLst/>
        </p:spPr>
        <p:txBody>
          <a:bodyPr wrap="none">
            <a:spAutoFit/>
          </a:bodyPr>
          <a:lstStyle/>
          <a:p>
            <a:pPr eaLnBrk="1" hangingPunct="1">
              <a:defRPr/>
            </a:pPr>
            <a:r>
              <a:rPr lang="en-US" sz="4400" dirty="0">
                <a:effectLst>
                  <a:outerShdw blurRad="38100" dist="38100" dir="2700000" algn="tl">
                    <a:srgbClr val="C0C0C0"/>
                  </a:outerShdw>
                </a:effectLst>
              </a:rPr>
              <a:t>vs.</a:t>
            </a:r>
          </a:p>
        </p:txBody>
      </p:sp>
      <p:pic>
        <p:nvPicPr>
          <p:cNvPr id="70661" name="Picture 9" descr="ussocce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514600"/>
            <a:ext cx="3429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1042988" y="2466975"/>
            <a:ext cx="7262812"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685800" indent="-22860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a:spcBef>
                <a:spcPct val="10000"/>
              </a:spcBef>
              <a:spcAft>
                <a:spcPct val="10000"/>
              </a:spcAft>
              <a:buClr>
                <a:srgbClr val="000099"/>
              </a:buClr>
              <a:buSzPct val="120000"/>
              <a:buFont typeface="Symbol" panose="05050102010706020507" pitchFamily="18" charset="2"/>
              <a:buChar char="·"/>
            </a:pPr>
            <a:r>
              <a:rPr lang="en-US" altLang="en-US" sz="1600" dirty="0"/>
              <a:t>FIELD LENGTH </a:t>
            </a:r>
            <a:r>
              <a:rPr lang="en-US" altLang="en-US" sz="1600" dirty="0">
                <a:solidFill>
                  <a:srgbClr val="000099"/>
                </a:solidFill>
              </a:rPr>
              <a:t>100/120</a:t>
            </a:r>
            <a:r>
              <a:rPr lang="en-US" altLang="en-US" sz="1600" dirty="0"/>
              <a:t>  RECOMMENDED </a:t>
            </a:r>
            <a:r>
              <a:rPr lang="en-US" altLang="en-US" sz="1600" dirty="0">
                <a:solidFill>
                  <a:srgbClr val="000099"/>
                </a:solidFill>
              </a:rPr>
              <a:t>110</a:t>
            </a:r>
            <a:endParaRPr lang="en-US" altLang="en-US" sz="1600" dirty="0"/>
          </a:p>
          <a:p>
            <a:pPr lvl="1">
              <a:spcBef>
                <a:spcPct val="10000"/>
              </a:spcBef>
              <a:spcAft>
                <a:spcPct val="10000"/>
              </a:spcAft>
              <a:buClr>
                <a:srgbClr val="000099"/>
              </a:buClr>
              <a:buSzPct val="120000"/>
              <a:buFont typeface="Symbol" panose="05050102010706020507" pitchFamily="18" charset="2"/>
              <a:buChar char="·"/>
            </a:pPr>
            <a:endParaRPr lang="en-US" altLang="en-US" sz="1600" b="0" dirty="0"/>
          </a:p>
          <a:p>
            <a:pPr lvl="1">
              <a:spcBef>
                <a:spcPct val="10000"/>
              </a:spcBef>
              <a:spcAft>
                <a:spcPct val="10000"/>
              </a:spcAft>
              <a:buClr>
                <a:srgbClr val="000099"/>
              </a:buClr>
              <a:buSzPct val="120000"/>
              <a:buFont typeface="Symbol" panose="05050102010706020507" pitchFamily="18" charset="2"/>
              <a:buChar char="·"/>
            </a:pPr>
            <a:r>
              <a:rPr lang="en-US" altLang="en-US" sz="1600" dirty="0"/>
              <a:t>FIELD WIDTH    </a:t>
            </a:r>
            <a:r>
              <a:rPr lang="en-US" altLang="en-US" sz="1600" dirty="0">
                <a:solidFill>
                  <a:srgbClr val="000099"/>
                </a:solidFill>
              </a:rPr>
              <a:t>55/80</a:t>
            </a:r>
            <a:r>
              <a:rPr lang="en-US" altLang="en-US" sz="1600" dirty="0"/>
              <a:t>   RECOMMENDED  </a:t>
            </a:r>
            <a:r>
              <a:rPr lang="en-US" altLang="en-US" sz="1600" dirty="0">
                <a:solidFill>
                  <a:srgbClr val="000099"/>
                </a:solidFill>
              </a:rPr>
              <a:t>65</a:t>
            </a:r>
            <a:endParaRPr lang="en-US" altLang="en-US" sz="1600" b="0" dirty="0"/>
          </a:p>
          <a:p>
            <a:pPr lvl="1">
              <a:spcBef>
                <a:spcPct val="10000"/>
              </a:spcBef>
              <a:spcAft>
                <a:spcPct val="10000"/>
              </a:spcAft>
              <a:buClr>
                <a:srgbClr val="000099"/>
              </a:buClr>
              <a:buSzPct val="120000"/>
              <a:buFont typeface="Symbol" panose="05050102010706020507" pitchFamily="18" charset="2"/>
              <a:buChar char="·"/>
            </a:pPr>
            <a:endParaRPr lang="en-US" altLang="en-US" sz="1600" b="0" dirty="0"/>
          </a:p>
          <a:p>
            <a:pPr lvl="1">
              <a:spcBef>
                <a:spcPct val="10000"/>
              </a:spcBef>
              <a:spcAft>
                <a:spcPct val="10000"/>
              </a:spcAft>
              <a:buClr>
                <a:srgbClr val="000099"/>
              </a:buClr>
              <a:buSzPct val="120000"/>
              <a:buFont typeface="Symbol" panose="05050102010706020507" pitchFamily="18" charset="2"/>
              <a:buChar char="·"/>
            </a:pPr>
            <a:r>
              <a:rPr lang="en-US" altLang="en-US" sz="1600" dirty="0"/>
              <a:t>LINE WIDTH  </a:t>
            </a:r>
            <a:r>
              <a:rPr lang="en-US" altLang="en-US" sz="1600" dirty="0">
                <a:solidFill>
                  <a:srgbClr val="000099"/>
                </a:solidFill>
              </a:rPr>
              <a:t>4"</a:t>
            </a:r>
            <a:r>
              <a:rPr lang="en-US" altLang="en-US" sz="1600" dirty="0"/>
              <a:t>  (DISTINCTIVE COLOR)</a:t>
            </a:r>
            <a:endParaRPr lang="en-US" altLang="en-US" sz="1600" b="0" dirty="0"/>
          </a:p>
          <a:p>
            <a:pPr lvl="1">
              <a:spcBef>
                <a:spcPct val="0"/>
              </a:spcBef>
              <a:buClr>
                <a:srgbClr val="000099"/>
              </a:buClr>
              <a:buSzPct val="120000"/>
              <a:buFont typeface="Symbol" panose="05050102010706020507" pitchFamily="18" charset="2"/>
              <a:buNone/>
            </a:pPr>
            <a:r>
              <a:rPr lang="en-US" altLang="en-US" sz="1600" b="0" dirty="0"/>
              <a:t>		</a:t>
            </a:r>
            <a:r>
              <a:rPr lang="en-US" altLang="en-US" sz="1600" dirty="0">
                <a:solidFill>
                  <a:srgbClr val="A50021"/>
                </a:solidFill>
              </a:rPr>
              <a:t>(NON-CAUSTIC MATERIALS)</a:t>
            </a:r>
            <a:endParaRPr lang="en-US" altLang="en-US" sz="1600" b="0" dirty="0"/>
          </a:p>
          <a:p>
            <a:pPr lvl="1">
              <a:spcBef>
                <a:spcPct val="0"/>
              </a:spcBef>
              <a:buClr>
                <a:srgbClr val="000099"/>
              </a:buClr>
              <a:buSzPct val="120000"/>
              <a:buFont typeface="Symbol" panose="05050102010706020507" pitchFamily="18" charset="2"/>
              <a:buChar char="·"/>
            </a:pPr>
            <a:endParaRPr lang="en-US" altLang="en-US" sz="1600" b="0" dirty="0"/>
          </a:p>
          <a:p>
            <a:pPr lvl="1">
              <a:spcBef>
                <a:spcPct val="10000"/>
              </a:spcBef>
              <a:spcAft>
                <a:spcPct val="10000"/>
              </a:spcAft>
              <a:buClr>
                <a:srgbClr val="000099"/>
              </a:buClr>
              <a:buSzPct val="120000"/>
              <a:buFont typeface="Symbol" panose="05050102010706020507" pitchFamily="18" charset="2"/>
              <a:buChar char="·"/>
            </a:pPr>
            <a:r>
              <a:rPr lang="en-US" altLang="en-US" sz="1600" dirty="0">
                <a:solidFill>
                  <a:srgbClr val="000099"/>
                </a:solidFill>
                <a:latin typeface="Arial" panose="020B0604020202020204" pitchFamily="34" charset="0"/>
              </a:rPr>
              <a:t>2’ </a:t>
            </a:r>
            <a:r>
              <a:rPr lang="en-US" altLang="en-US" sz="1600" dirty="0"/>
              <a:t>PENALTY LINE  OR </a:t>
            </a:r>
            <a:r>
              <a:rPr lang="en-US" altLang="en-US" sz="1600" dirty="0">
                <a:solidFill>
                  <a:srgbClr val="000099"/>
                </a:solidFill>
              </a:rPr>
              <a:t>9”</a:t>
            </a:r>
            <a:r>
              <a:rPr lang="en-US" altLang="en-US" sz="1600" dirty="0"/>
              <a:t> SPOT</a:t>
            </a:r>
          </a:p>
          <a:p>
            <a:pPr lvl="1">
              <a:spcBef>
                <a:spcPct val="10000"/>
              </a:spcBef>
              <a:spcAft>
                <a:spcPct val="10000"/>
              </a:spcAft>
              <a:buClr>
                <a:srgbClr val="000099"/>
              </a:buClr>
              <a:buSzPct val="120000"/>
              <a:buFont typeface="Symbol" panose="05050102010706020507" pitchFamily="18" charset="2"/>
              <a:buChar char="·"/>
            </a:pPr>
            <a:endParaRPr lang="en-US" altLang="en-US" sz="1600" dirty="0"/>
          </a:p>
          <a:p>
            <a:pPr lvl="1">
              <a:spcBef>
                <a:spcPct val="10000"/>
              </a:spcBef>
              <a:spcAft>
                <a:spcPct val="10000"/>
              </a:spcAft>
              <a:buClr>
                <a:srgbClr val="000099"/>
              </a:buClr>
              <a:buSzPct val="120000"/>
              <a:buFont typeface="Symbol" panose="05050102010706020507" pitchFamily="18" charset="2"/>
              <a:buChar char="·"/>
            </a:pPr>
            <a:r>
              <a:rPr lang="en-US" altLang="en-US" sz="1600" dirty="0"/>
              <a:t>GOAL POSTS MAY BE PADDED – 1” THICK X 72” HEIGHT</a:t>
            </a:r>
            <a:endParaRPr lang="en-US" altLang="en-US" sz="1600" b="0" dirty="0"/>
          </a:p>
          <a:p>
            <a:pPr lvl="1">
              <a:spcBef>
                <a:spcPct val="10000"/>
              </a:spcBef>
              <a:spcAft>
                <a:spcPct val="10000"/>
              </a:spcAft>
              <a:buClr>
                <a:srgbClr val="000099"/>
              </a:buClr>
              <a:buSzPct val="120000"/>
              <a:buFont typeface="Symbol" panose="05050102010706020507" pitchFamily="18" charset="2"/>
              <a:buChar char="·"/>
            </a:pPr>
            <a:endParaRPr lang="en-US" altLang="en-US" sz="1600" b="0" dirty="0"/>
          </a:p>
          <a:p>
            <a:pPr lvl="1">
              <a:spcBef>
                <a:spcPct val="10000"/>
              </a:spcBef>
              <a:spcAft>
                <a:spcPct val="10000"/>
              </a:spcAft>
              <a:buClr>
                <a:srgbClr val="000099"/>
              </a:buClr>
              <a:buSzPct val="120000"/>
              <a:buFont typeface="Symbol" panose="05050102010706020507" pitchFamily="18" charset="2"/>
              <a:buChar char="·"/>
            </a:pPr>
            <a:r>
              <a:rPr lang="en-US" altLang="en-US" sz="1600" dirty="0"/>
              <a:t>NETS </a:t>
            </a:r>
            <a:r>
              <a:rPr lang="en-US" altLang="en-US" sz="1600" u="sng" dirty="0">
                <a:solidFill>
                  <a:srgbClr val="006600"/>
                </a:solidFill>
              </a:rPr>
              <a:t>SHALL BE</a:t>
            </a:r>
            <a:r>
              <a:rPr lang="en-US" altLang="en-US" sz="1600" dirty="0"/>
              <a:t> ATTACHED</a:t>
            </a:r>
          </a:p>
        </p:txBody>
      </p:sp>
      <p:sp>
        <p:nvSpPr>
          <p:cNvPr id="72707" name="Rectangle 4"/>
          <p:cNvSpPr>
            <a:spLocks noChangeArrowheads="1"/>
          </p:cNvSpPr>
          <p:nvPr/>
        </p:nvSpPr>
        <p:spPr bwMode="auto">
          <a:xfrm>
            <a:off x="406400" y="1657350"/>
            <a:ext cx="603408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RULE 1 - THE FIELD OF PLAY</a:t>
            </a:r>
            <a:r>
              <a:rPr lang="en-US" altLang="en-US" sz="2400" b="0" i="1" dirty="0">
                <a:solidFill>
                  <a:srgbClr val="0000A0"/>
                </a:solidFill>
                <a:latin typeface="Dutch"/>
              </a:rPr>
              <a:t> </a:t>
            </a: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2706">
                                            <p:txEl>
                                              <p:pRg st="0" end="0"/>
                                            </p:txEl>
                                          </p:spTgt>
                                        </p:tgtEl>
                                        <p:attrNameLst>
                                          <p:attrName>style.visibility</p:attrName>
                                        </p:attrNameLst>
                                      </p:cBhvr>
                                      <p:to>
                                        <p:strVal val="visible"/>
                                      </p:to>
                                    </p:set>
                                    <p:animEffect transition="in" filter="wipe(left)">
                                      <p:cBhvr>
                                        <p:cTn id="7" dur="500"/>
                                        <p:tgtEl>
                                          <p:spTgt spid="7270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2706">
                                            <p:txEl>
                                              <p:pRg st="2" end="2"/>
                                            </p:txEl>
                                          </p:spTgt>
                                        </p:tgtEl>
                                        <p:attrNameLst>
                                          <p:attrName>style.visibility</p:attrName>
                                        </p:attrNameLst>
                                      </p:cBhvr>
                                      <p:to>
                                        <p:strVal val="visible"/>
                                      </p:to>
                                    </p:set>
                                    <p:animEffect transition="in" filter="wipe(left)">
                                      <p:cBhvr>
                                        <p:cTn id="12" dur="500"/>
                                        <p:tgtEl>
                                          <p:spTgt spid="72706">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2706">
                                            <p:txEl>
                                              <p:pRg st="4" end="4"/>
                                            </p:txEl>
                                          </p:spTgt>
                                        </p:tgtEl>
                                        <p:attrNameLst>
                                          <p:attrName>style.visibility</p:attrName>
                                        </p:attrNameLst>
                                      </p:cBhvr>
                                      <p:to>
                                        <p:strVal val="visible"/>
                                      </p:to>
                                    </p:set>
                                    <p:animEffect transition="in" filter="wipe(left)">
                                      <p:cBhvr>
                                        <p:cTn id="17" dur="500"/>
                                        <p:tgtEl>
                                          <p:spTgt spid="72706">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2706">
                                            <p:txEl>
                                              <p:pRg st="5" end="5"/>
                                            </p:txEl>
                                          </p:spTgt>
                                        </p:tgtEl>
                                        <p:attrNameLst>
                                          <p:attrName>style.visibility</p:attrName>
                                        </p:attrNameLst>
                                      </p:cBhvr>
                                      <p:to>
                                        <p:strVal val="visible"/>
                                      </p:to>
                                    </p:set>
                                    <p:animEffect transition="in" filter="wipe(left)">
                                      <p:cBhvr>
                                        <p:cTn id="22" dur="500"/>
                                        <p:tgtEl>
                                          <p:spTgt spid="72706">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2706">
                                            <p:txEl>
                                              <p:pRg st="7" end="7"/>
                                            </p:txEl>
                                          </p:spTgt>
                                        </p:tgtEl>
                                        <p:attrNameLst>
                                          <p:attrName>style.visibility</p:attrName>
                                        </p:attrNameLst>
                                      </p:cBhvr>
                                      <p:to>
                                        <p:strVal val="visible"/>
                                      </p:to>
                                    </p:set>
                                    <p:animEffect transition="in" filter="wipe(left)">
                                      <p:cBhvr>
                                        <p:cTn id="27" dur="500"/>
                                        <p:tgtEl>
                                          <p:spTgt spid="72706">
                                            <p:txEl>
                                              <p:pRg st="7" end="7"/>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2706">
                                            <p:txEl>
                                              <p:pRg st="9" end="9"/>
                                            </p:txEl>
                                          </p:spTgt>
                                        </p:tgtEl>
                                        <p:attrNameLst>
                                          <p:attrName>style.visibility</p:attrName>
                                        </p:attrNameLst>
                                      </p:cBhvr>
                                      <p:to>
                                        <p:strVal val="visible"/>
                                      </p:to>
                                    </p:set>
                                    <p:animEffect transition="in" filter="wipe(left)">
                                      <p:cBhvr>
                                        <p:cTn id="32" dur="500"/>
                                        <p:tgtEl>
                                          <p:spTgt spid="72706">
                                            <p:txEl>
                                              <p:pRg st="9" end="9"/>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2706">
                                            <p:txEl>
                                              <p:pRg st="11" end="11"/>
                                            </p:txEl>
                                          </p:spTgt>
                                        </p:tgtEl>
                                        <p:attrNameLst>
                                          <p:attrName>style.visibility</p:attrName>
                                        </p:attrNameLst>
                                      </p:cBhvr>
                                      <p:to>
                                        <p:strVal val="visible"/>
                                      </p:to>
                                    </p:set>
                                    <p:animEffect transition="in" filter="wipe(left)">
                                      <p:cBhvr>
                                        <p:cTn id="37" dur="500"/>
                                        <p:tgtEl>
                                          <p:spTgt spid="7270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build="p" bldLvl="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406400" y="2209800"/>
            <a:ext cx="8331200" cy="4410075"/>
          </a:xfrm>
          <a:prstGeom prst="rect">
            <a:avLst/>
          </a:prstGeom>
          <a:noFill/>
          <a:ln w="9525">
            <a:noFill/>
            <a:miter lim="800000"/>
            <a:headEnd/>
            <a:tailEnd/>
          </a:ln>
          <a:effectLst/>
        </p:spPr>
        <p:txBody>
          <a:bodyPr>
            <a:spAutoFit/>
          </a:bodyPr>
          <a:lstStyle/>
          <a:p>
            <a:pPr lvl="1">
              <a:spcBef>
                <a:spcPct val="10000"/>
              </a:spcBef>
              <a:spcAft>
                <a:spcPct val="10000"/>
              </a:spcAft>
              <a:buClr>
                <a:srgbClr val="000099"/>
              </a:buClr>
              <a:buSzPct val="125000"/>
              <a:buFont typeface="Symbol" pitchFamily="18" charset="2"/>
              <a:buChar char="·"/>
              <a:tabLst>
                <a:tab pos="971550" algn="l"/>
              </a:tabLst>
              <a:defRPr/>
            </a:pPr>
            <a:r>
              <a:rPr lang="en-US" b="0" dirty="0">
                <a:solidFill>
                  <a:schemeClr val="tx1"/>
                </a:solidFill>
                <a:latin typeface="Times New Roman" pitchFamily="18" charset="0"/>
              </a:rPr>
              <a:t>  </a:t>
            </a:r>
            <a:r>
              <a:rPr lang="en-US" sz="1600" dirty="0">
                <a:solidFill>
                  <a:srgbClr val="0033CC"/>
                </a:solidFill>
                <a:latin typeface="Times New Roman" pitchFamily="18" charset="0"/>
              </a:rPr>
              <a:t>OFFICIAL AND TEAM AREAS</a:t>
            </a:r>
            <a:r>
              <a:rPr lang="en-US" sz="1600" b="0" dirty="0">
                <a:solidFill>
                  <a:schemeClr val="tx1"/>
                </a:solidFill>
                <a:latin typeface="Times New Roman" pitchFamily="18" charset="0"/>
              </a:rPr>
              <a:t>		</a:t>
            </a:r>
          </a:p>
          <a:p>
            <a:pPr>
              <a:spcBef>
                <a:spcPct val="10000"/>
              </a:spcBef>
              <a:spcAft>
                <a:spcPct val="10000"/>
              </a:spcAft>
              <a:tabLst>
                <a:tab pos="971550" algn="l"/>
              </a:tabLst>
              <a:defRPr/>
            </a:pPr>
            <a:r>
              <a:rPr lang="en-US" sz="1600" b="0" dirty="0">
                <a:solidFill>
                  <a:schemeClr val="tx1"/>
                </a:solidFill>
                <a:latin typeface="Times New Roman" pitchFamily="18" charset="0"/>
              </a:rPr>
              <a:t>	</a:t>
            </a:r>
            <a:r>
              <a:rPr lang="en-US" sz="1600" u="sng" dirty="0">
                <a:solidFill>
                  <a:srgbClr val="006600"/>
                </a:solidFill>
                <a:latin typeface="Times New Roman" pitchFamily="18" charset="0"/>
              </a:rPr>
              <a:t>SAME SIDE</a:t>
            </a:r>
            <a:r>
              <a:rPr lang="en-US" sz="1600" u="sng" dirty="0">
                <a:solidFill>
                  <a:srgbClr val="996600"/>
                </a:solidFill>
                <a:latin typeface="Times New Roman" pitchFamily="18" charset="0"/>
              </a:rPr>
              <a:t> </a:t>
            </a:r>
            <a:r>
              <a:rPr lang="en-US" sz="1200" dirty="0">
                <a:effectLst>
                  <a:outerShdw blurRad="38100" dist="38100" dir="2700000" algn="tl">
                    <a:srgbClr val="C0C0C0"/>
                  </a:outerShdw>
                </a:effectLst>
                <a:latin typeface="Times New Roman" pitchFamily="18" charset="0"/>
              </a:rPr>
              <a:t>(RECOMMENDED DURING SEASON &amp; MANDATED FOR ALL PLAY-OFFS)</a:t>
            </a:r>
            <a:endParaRPr lang="en-US" sz="1200" dirty="0">
              <a:solidFill>
                <a:schemeClr val="tx1"/>
              </a:solidFill>
              <a:effectLst>
                <a:outerShdw blurRad="38100" dist="38100" dir="2700000" algn="tl">
                  <a:srgbClr val="C0C0C0"/>
                </a:outerShdw>
              </a:effectLst>
              <a:latin typeface="Times New Roman" pitchFamily="18" charset="0"/>
            </a:endParaRPr>
          </a:p>
          <a:p>
            <a:pPr lvl="2">
              <a:spcBef>
                <a:spcPct val="10000"/>
              </a:spcBef>
              <a:spcAft>
                <a:spcPct val="10000"/>
              </a:spcAft>
              <a:buClr>
                <a:srgbClr val="000066"/>
              </a:buClr>
              <a:buFontTx/>
              <a:buChar char="-"/>
              <a:tabLst>
                <a:tab pos="971550" algn="l"/>
              </a:tabLst>
              <a:defRPr/>
            </a:pPr>
            <a:r>
              <a:rPr lang="en-US" sz="1600" b="0" dirty="0">
                <a:solidFill>
                  <a:schemeClr val="tx1"/>
                </a:solidFill>
                <a:latin typeface="Times New Roman" pitchFamily="18" charset="0"/>
              </a:rPr>
              <a:t> OFFICIAL - 5 YARDS FROM HALF LINE</a:t>
            </a:r>
          </a:p>
          <a:p>
            <a:pPr lvl="2">
              <a:spcBef>
                <a:spcPct val="10000"/>
              </a:spcBef>
              <a:spcAft>
                <a:spcPct val="10000"/>
              </a:spcAft>
              <a:buClr>
                <a:srgbClr val="000066"/>
              </a:buClr>
              <a:buFontTx/>
              <a:buChar char="-"/>
              <a:tabLst>
                <a:tab pos="971550" algn="l"/>
              </a:tabLst>
              <a:defRPr/>
            </a:pPr>
            <a:r>
              <a:rPr lang="en-US" sz="1600" b="0" dirty="0">
                <a:solidFill>
                  <a:schemeClr val="tx1"/>
                </a:solidFill>
                <a:latin typeface="Times New Roman" pitchFamily="18" charset="0"/>
              </a:rPr>
              <a:t> TEAM - 10-30 YARDS FROM HALF LINE</a:t>
            </a:r>
          </a:p>
          <a:p>
            <a:pPr lvl="2">
              <a:spcBef>
                <a:spcPct val="10000"/>
              </a:spcBef>
              <a:spcAft>
                <a:spcPct val="10000"/>
              </a:spcAft>
              <a:buClr>
                <a:srgbClr val="000066"/>
              </a:buClr>
              <a:buFontTx/>
              <a:buChar char="-"/>
              <a:tabLst>
                <a:tab pos="971550" algn="l"/>
              </a:tabLst>
              <a:defRPr/>
            </a:pPr>
            <a:r>
              <a:rPr lang="en-US" sz="1600" b="0" dirty="0">
                <a:solidFill>
                  <a:schemeClr val="tx1"/>
                </a:solidFill>
                <a:latin typeface="Times New Roman" pitchFamily="18" charset="0"/>
              </a:rPr>
              <a:t>10 FEET FROM TOUCHLINE</a:t>
            </a:r>
          </a:p>
          <a:p>
            <a:pPr lvl="2">
              <a:spcBef>
                <a:spcPct val="10000"/>
              </a:spcBef>
              <a:spcAft>
                <a:spcPct val="10000"/>
              </a:spcAft>
              <a:buClr>
                <a:srgbClr val="000066"/>
              </a:buClr>
              <a:buFontTx/>
              <a:buChar char="-"/>
              <a:tabLst>
                <a:tab pos="971550" algn="l"/>
              </a:tabLst>
              <a:defRPr/>
            </a:pPr>
            <a:endParaRPr lang="en-US" sz="1600" b="0" dirty="0">
              <a:solidFill>
                <a:schemeClr val="tx1"/>
              </a:solidFill>
              <a:latin typeface="Times New Roman" pitchFamily="18" charset="0"/>
            </a:endParaRPr>
          </a:p>
          <a:p>
            <a:pPr>
              <a:spcBef>
                <a:spcPct val="10000"/>
              </a:spcBef>
              <a:spcAft>
                <a:spcPct val="10000"/>
              </a:spcAft>
              <a:tabLst>
                <a:tab pos="971550" algn="l"/>
              </a:tabLst>
              <a:defRPr/>
            </a:pPr>
            <a:r>
              <a:rPr lang="en-US" sz="1600" b="0" dirty="0">
                <a:solidFill>
                  <a:schemeClr val="tx1"/>
                </a:solidFill>
                <a:latin typeface="Times New Roman" pitchFamily="18" charset="0"/>
              </a:rPr>
              <a:t>	</a:t>
            </a:r>
            <a:r>
              <a:rPr lang="en-US" sz="1600" u="sng" dirty="0">
                <a:solidFill>
                  <a:srgbClr val="C00000"/>
                </a:solidFill>
                <a:latin typeface="Times New Roman" pitchFamily="18" charset="0"/>
              </a:rPr>
              <a:t>OPPOSITE SIDE</a:t>
            </a:r>
            <a:endParaRPr lang="en-US" sz="1600" b="0" dirty="0">
              <a:solidFill>
                <a:srgbClr val="C00000"/>
              </a:solidFill>
              <a:latin typeface="Times New Roman" pitchFamily="18" charset="0"/>
            </a:endParaRPr>
          </a:p>
          <a:p>
            <a:pPr lvl="2">
              <a:spcBef>
                <a:spcPct val="10000"/>
              </a:spcBef>
              <a:spcAft>
                <a:spcPct val="10000"/>
              </a:spcAft>
              <a:buClr>
                <a:srgbClr val="000066"/>
              </a:buClr>
              <a:buFontTx/>
              <a:buChar char="-"/>
              <a:tabLst>
                <a:tab pos="971550" algn="l"/>
              </a:tabLst>
              <a:defRPr/>
            </a:pPr>
            <a:r>
              <a:rPr lang="en-US" sz="1600" b="0" dirty="0">
                <a:solidFill>
                  <a:schemeClr val="tx1"/>
                </a:solidFill>
                <a:latin typeface="Times New Roman" pitchFamily="18" charset="0"/>
              </a:rPr>
              <a:t>TEAM - 10 YARDS FROM THE HALF LINE</a:t>
            </a:r>
          </a:p>
          <a:p>
            <a:pPr lvl="2">
              <a:spcBef>
                <a:spcPct val="10000"/>
              </a:spcBef>
              <a:spcAft>
                <a:spcPct val="10000"/>
              </a:spcAft>
              <a:buClr>
                <a:srgbClr val="000066"/>
              </a:buClr>
              <a:buFontTx/>
              <a:buChar char="-"/>
              <a:tabLst>
                <a:tab pos="971550" algn="l"/>
              </a:tabLst>
              <a:defRPr/>
            </a:pPr>
            <a:r>
              <a:rPr lang="en-US" sz="1600" b="0" dirty="0">
                <a:solidFill>
                  <a:schemeClr val="tx1"/>
                </a:solidFill>
                <a:latin typeface="Times New Roman" pitchFamily="18" charset="0"/>
              </a:rPr>
              <a:t>10 FEET FROM TOUCHLINE</a:t>
            </a:r>
          </a:p>
          <a:p>
            <a:pPr lvl="2">
              <a:spcBef>
                <a:spcPct val="10000"/>
              </a:spcBef>
              <a:spcAft>
                <a:spcPct val="10000"/>
              </a:spcAft>
              <a:buClr>
                <a:srgbClr val="000066"/>
              </a:buClr>
              <a:buFontTx/>
              <a:buChar char="-"/>
              <a:tabLst>
                <a:tab pos="971550" algn="l"/>
              </a:tabLst>
              <a:defRPr/>
            </a:pPr>
            <a:r>
              <a:rPr lang="en-US" sz="1600" b="0" dirty="0">
                <a:solidFill>
                  <a:schemeClr val="tx1"/>
                </a:solidFill>
                <a:latin typeface="Times New Roman" pitchFamily="18" charset="0"/>
              </a:rPr>
              <a:t>BENCHES WILL BE  ON A DIAGONAL FROM EACH OTHER</a:t>
            </a:r>
          </a:p>
          <a:p>
            <a:pPr lvl="2">
              <a:spcBef>
                <a:spcPct val="10000"/>
              </a:spcBef>
              <a:spcAft>
                <a:spcPct val="10000"/>
              </a:spcAft>
              <a:buClr>
                <a:srgbClr val="000066"/>
              </a:buClr>
              <a:buFontTx/>
              <a:buChar char="-"/>
              <a:tabLst>
                <a:tab pos="971550" algn="l"/>
              </a:tabLst>
              <a:defRPr/>
            </a:pPr>
            <a:endParaRPr lang="en-US" sz="1600" b="0" dirty="0">
              <a:solidFill>
                <a:schemeClr val="tx1"/>
              </a:solidFill>
              <a:latin typeface="Times New Roman" pitchFamily="18" charset="0"/>
            </a:endParaRPr>
          </a:p>
          <a:p>
            <a:pPr lvl="2">
              <a:buClr>
                <a:srgbClr val="000066"/>
              </a:buClr>
              <a:buFontTx/>
              <a:buChar char="-"/>
              <a:tabLst>
                <a:tab pos="971550" algn="l"/>
              </a:tabLst>
              <a:defRPr/>
            </a:pPr>
            <a:endParaRPr lang="en-US" sz="1600" b="0" dirty="0">
              <a:solidFill>
                <a:schemeClr val="tx1"/>
              </a:solidFill>
              <a:latin typeface="Times New Roman" pitchFamily="18" charset="0"/>
            </a:endParaRPr>
          </a:p>
          <a:p>
            <a:pPr lvl="1">
              <a:buClr>
                <a:srgbClr val="000099"/>
              </a:buClr>
              <a:buSzPct val="125000"/>
              <a:buFont typeface="Symbol" pitchFamily="18" charset="2"/>
              <a:buChar char="·"/>
              <a:tabLst>
                <a:tab pos="971550" algn="l"/>
              </a:tabLst>
              <a:defRPr/>
            </a:pPr>
            <a:r>
              <a:rPr lang="en-US" sz="1600" b="0" dirty="0">
                <a:solidFill>
                  <a:schemeClr val="tx1"/>
                </a:solidFill>
                <a:latin typeface="Times New Roman" pitchFamily="18" charset="0"/>
              </a:rPr>
              <a:t>  </a:t>
            </a:r>
            <a:r>
              <a:rPr lang="en-US" sz="1600" dirty="0">
                <a:solidFill>
                  <a:srgbClr val="0033CC"/>
                </a:solidFill>
                <a:latin typeface="Times New Roman" pitchFamily="18" charset="0"/>
              </a:rPr>
              <a:t>SPECTATORS</a:t>
            </a:r>
            <a:endParaRPr lang="en-US" sz="1600" b="0" dirty="0">
              <a:solidFill>
                <a:schemeClr val="tx1"/>
              </a:solidFill>
              <a:latin typeface="Times New Roman" pitchFamily="18" charset="0"/>
            </a:endParaRPr>
          </a:p>
          <a:p>
            <a:pPr lvl="2">
              <a:spcBef>
                <a:spcPct val="10000"/>
              </a:spcBef>
              <a:spcAft>
                <a:spcPct val="10000"/>
              </a:spcAft>
              <a:buClr>
                <a:srgbClr val="000066"/>
              </a:buClr>
              <a:buFontTx/>
              <a:buChar char="-"/>
              <a:tabLst>
                <a:tab pos="971550" algn="l"/>
              </a:tabLst>
              <a:defRPr/>
            </a:pPr>
            <a:r>
              <a:rPr lang="en-US" sz="1600" b="0" dirty="0">
                <a:solidFill>
                  <a:schemeClr val="tx1"/>
                </a:solidFill>
                <a:latin typeface="Times New Roman" pitchFamily="18" charset="0"/>
              </a:rPr>
              <a:t> 10 FEET FROM TOUCH LINE AND TEAM/OFFICIAL AREA</a:t>
            </a:r>
          </a:p>
          <a:p>
            <a:pPr lvl="2">
              <a:spcBef>
                <a:spcPct val="10000"/>
              </a:spcBef>
              <a:spcAft>
                <a:spcPct val="10000"/>
              </a:spcAft>
              <a:buClr>
                <a:srgbClr val="000066"/>
              </a:buClr>
              <a:buFontTx/>
              <a:buChar char="-"/>
              <a:tabLst>
                <a:tab pos="971550" algn="l"/>
              </a:tabLst>
              <a:defRPr/>
            </a:pPr>
            <a:r>
              <a:rPr lang="en-US" sz="1600" b="0" dirty="0">
                <a:solidFill>
                  <a:schemeClr val="tx1"/>
                </a:solidFill>
                <a:latin typeface="Times New Roman" pitchFamily="18" charset="0"/>
              </a:rPr>
              <a:t> NOT PERMITTED DIRECTLY BEHIND GOAL UNLESS IN BLEACHERS</a:t>
            </a:r>
            <a:endParaRPr lang="en-US" sz="1600" dirty="0">
              <a:solidFill>
                <a:schemeClr val="tx1"/>
              </a:solidFill>
              <a:latin typeface="Times New Roman" pitchFamily="18" charset="0"/>
            </a:endParaRPr>
          </a:p>
        </p:txBody>
      </p:sp>
      <p:sp>
        <p:nvSpPr>
          <p:cNvPr id="74755" name="Rectangle 4"/>
          <p:cNvSpPr>
            <a:spLocks noChangeArrowheads="1"/>
          </p:cNvSpPr>
          <p:nvPr/>
        </p:nvSpPr>
        <p:spPr bwMode="auto">
          <a:xfrm>
            <a:off x="406400" y="1524000"/>
            <a:ext cx="603408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RULE 1 - THE FIELD OF PLAY</a:t>
            </a:r>
            <a:r>
              <a:rPr lang="en-US" altLang="en-US" sz="2400" b="0" i="1" dirty="0">
                <a:solidFill>
                  <a:srgbClr val="0000A0"/>
                </a:solidFill>
                <a:latin typeface="Dutch"/>
              </a:rPr>
              <a:t> </a:t>
            </a: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4754">
                                            <p:txEl>
                                              <p:pRg st="0" end="0"/>
                                            </p:txEl>
                                          </p:spTgt>
                                        </p:tgtEl>
                                        <p:attrNameLst>
                                          <p:attrName>style.visibility</p:attrName>
                                        </p:attrNameLst>
                                      </p:cBhvr>
                                      <p:to>
                                        <p:strVal val="visible"/>
                                      </p:to>
                                    </p:set>
                                    <p:animEffect transition="in" filter="wipe(left)">
                                      <p:cBhvr>
                                        <p:cTn id="7" dur="500"/>
                                        <p:tgtEl>
                                          <p:spTgt spid="74754">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4754">
                                            <p:txEl>
                                              <p:pRg st="1" end="1"/>
                                            </p:txEl>
                                          </p:spTgt>
                                        </p:tgtEl>
                                        <p:attrNameLst>
                                          <p:attrName>style.visibility</p:attrName>
                                        </p:attrNameLst>
                                      </p:cBhvr>
                                      <p:to>
                                        <p:strVal val="visible"/>
                                      </p:to>
                                    </p:set>
                                    <p:animEffect transition="in" filter="wipe(left)">
                                      <p:cBhvr>
                                        <p:cTn id="11" dur="500"/>
                                        <p:tgtEl>
                                          <p:spTgt spid="74754">
                                            <p:txEl>
                                              <p:pRg st="1" end="1"/>
                                            </p:txEl>
                                          </p:spTgt>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4754">
                                            <p:txEl>
                                              <p:pRg st="2" end="2"/>
                                            </p:txEl>
                                          </p:spTgt>
                                        </p:tgtEl>
                                        <p:attrNameLst>
                                          <p:attrName>style.visibility</p:attrName>
                                        </p:attrNameLst>
                                      </p:cBhvr>
                                      <p:to>
                                        <p:strVal val="visible"/>
                                      </p:to>
                                    </p:set>
                                    <p:animEffect transition="in" filter="wipe(left)">
                                      <p:cBhvr>
                                        <p:cTn id="15" dur="500"/>
                                        <p:tgtEl>
                                          <p:spTgt spid="74754">
                                            <p:txEl>
                                              <p:pRg st="2" end="2"/>
                                            </p:txEl>
                                          </p:spTgt>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4754">
                                            <p:txEl>
                                              <p:pRg st="3" end="3"/>
                                            </p:txEl>
                                          </p:spTgt>
                                        </p:tgtEl>
                                        <p:attrNameLst>
                                          <p:attrName>style.visibility</p:attrName>
                                        </p:attrNameLst>
                                      </p:cBhvr>
                                      <p:to>
                                        <p:strVal val="visible"/>
                                      </p:to>
                                    </p:set>
                                    <p:animEffect transition="in" filter="wipe(left)">
                                      <p:cBhvr>
                                        <p:cTn id="19" dur="500"/>
                                        <p:tgtEl>
                                          <p:spTgt spid="74754">
                                            <p:txEl>
                                              <p:pRg st="3" end="3"/>
                                            </p:txEl>
                                          </p:spTgt>
                                        </p:tgtEl>
                                      </p:cBhvr>
                                    </p:animEffect>
                                  </p:childTnLst>
                                </p:cTn>
                              </p:par>
                            </p:childTnLst>
                          </p:cTn>
                        </p:par>
                        <p:par>
                          <p:cTn id="20" fill="hold" nodeType="afterGroup">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74754">
                                            <p:txEl>
                                              <p:pRg st="4" end="4"/>
                                            </p:txEl>
                                          </p:spTgt>
                                        </p:tgtEl>
                                        <p:attrNameLst>
                                          <p:attrName>style.visibility</p:attrName>
                                        </p:attrNameLst>
                                      </p:cBhvr>
                                      <p:to>
                                        <p:strVal val="visible"/>
                                      </p:to>
                                    </p:set>
                                    <p:animEffect transition="in" filter="wipe(left)">
                                      <p:cBhvr>
                                        <p:cTn id="23" dur="500"/>
                                        <p:tgtEl>
                                          <p:spTgt spid="74754">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4754">
                                            <p:txEl>
                                              <p:pRg st="6" end="6"/>
                                            </p:txEl>
                                          </p:spTgt>
                                        </p:tgtEl>
                                        <p:attrNameLst>
                                          <p:attrName>style.visibility</p:attrName>
                                        </p:attrNameLst>
                                      </p:cBhvr>
                                      <p:to>
                                        <p:strVal val="visible"/>
                                      </p:to>
                                    </p:set>
                                    <p:animEffect transition="in" filter="wipe(left)">
                                      <p:cBhvr>
                                        <p:cTn id="28" dur="500"/>
                                        <p:tgtEl>
                                          <p:spTgt spid="74754">
                                            <p:txEl>
                                              <p:pRg st="6" end="6"/>
                                            </p:txEl>
                                          </p:spTgt>
                                        </p:tgtEl>
                                      </p:cBhvr>
                                    </p:animEffect>
                                  </p:childTnLst>
                                </p:cTn>
                              </p:par>
                            </p:childTnLst>
                          </p:cTn>
                        </p:par>
                        <p:par>
                          <p:cTn id="29" fill="hold" nodeType="afterGroup">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74754">
                                            <p:txEl>
                                              <p:pRg st="7" end="7"/>
                                            </p:txEl>
                                          </p:spTgt>
                                        </p:tgtEl>
                                        <p:attrNameLst>
                                          <p:attrName>style.visibility</p:attrName>
                                        </p:attrNameLst>
                                      </p:cBhvr>
                                      <p:to>
                                        <p:strVal val="visible"/>
                                      </p:to>
                                    </p:set>
                                    <p:animEffect transition="in" filter="wipe(left)">
                                      <p:cBhvr>
                                        <p:cTn id="32" dur="500"/>
                                        <p:tgtEl>
                                          <p:spTgt spid="74754">
                                            <p:txEl>
                                              <p:pRg st="7" end="7"/>
                                            </p:txEl>
                                          </p:spTgt>
                                        </p:tgtEl>
                                      </p:cBhvr>
                                    </p:animEffect>
                                  </p:childTnLst>
                                </p:cTn>
                              </p:par>
                            </p:childTnLst>
                          </p:cTn>
                        </p:par>
                        <p:par>
                          <p:cTn id="33" fill="hold" nodeType="afterGroup">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74754">
                                            <p:txEl>
                                              <p:pRg st="8" end="8"/>
                                            </p:txEl>
                                          </p:spTgt>
                                        </p:tgtEl>
                                        <p:attrNameLst>
                                          <p:attrName>style.visibility</p:attrName>
                                        </p:attrNameLst>
                                      </p:cBhvr>
                                      <p:to>
                                        <p:strVal val="visible"/>
                                      </p:to>
                                    </p:set>
                                    <p:animEffect transition="in" filter="wipe(left)">
                                      <p:cBhvr>
                                        <p:cTn id="36" dur="500"/>
                                        <p:tgtEl>
                                          <p:spTgt spid="74754">
                                            <p:txEl>
                                              <p:pRg st="8" end="8"/>
                                            </p:tx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74754">
                                            <p:txEl>
                                              <p:pRg st="9" end="9"/>
                                            </p:txEl>
                                          </p:spTgt>
                                        </p:tgtEl>
                                        <p:attrNameLst>
                                          <p:attrName>style.visibility</p:attrName>
                                        </p:attrNameLst>
                                      </p:cBhvr>
                                      <p:to>
                                        <p:strVal val="visible"/>
                                      </p:to>
                                    </p:set>
                                    <p:animEffect transition="in" filter="wipe(left)">
                                      <p:cBhvr>
                                        <p:cTn id="39" dur="500"/>
                                        <p:tgtEl>
                                          <p:spTgt spid="74754">
                                            <p:txEl>
                                              <p:pRg st="9" end="9"/>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74754">
                                            <p:txEl>
                                              <p:pRg st="12" end="12"/>
                                            </p:txEl>
                                          </p:spTgt>
                                        </p:tgtEl>
                                        <p:attrNameLst>
                                          <p:attrName>style.visibility</p:attrName>
                                        </p:attrNameLst>
                                      </p:cBhvr>
                                      <p:to>
                                        <p:strVal val="visible"/>
                                      </p:to>
                                    </p:set>
                                    <p:animEffect transition="in" filter="wipe(left)">
                                      <p:cBhvr>
                                        <p:cTn id="44" dur="500"/>
                                        <p:tgtEl>
                                          <p:spTgt spid="74754">
                                            <p:txEl>
                                              <p:pRg st="12" end="12"/>
                                            </p:txEl>
                                          </p:spTgt>
                                        </p:tgtEl>
                                      </p:cBhvr>
                                    </p:animEffect>
                                  </p:childTnLst>
                                </p:cTn>
                              </p:par>
                            </p:childTnLst>
                          </p:cTn>
                        </p:par>
                        <p:par>
                          <p:cTn id="45" fill="hold" nodeType="afterGroup">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74754">
                                            <p:txEl>
                                              <p:pRg st="13" end="13"/>
                                            </p:txEl>
                                          </p:spTgt>
                                        </p:tgtEl>
                                        <p:attrNameLst>
                                          <p:attrName>style.visibility</p:attrName>
                                        </p:attrNameLst>
                                      </p:cBhvr>
                                      <p:to>
                                        <p:strVal val="visible"/>
                                      </p:to>
                                    </p:set>
                                    <p:animEffect transition="in" filter="wipe(left)">
                                      <p:cBhvr>
                                        <p:cTn id="48" dur="500"/>
                                        <p:tgtEl>
                                          <p:spTgt spid="74754">
                                            <p:txEl>
                                              <p:pRg st="13" end="13"/>
                                            </p:txEl>
                                          </p:spTgt>
                                        </p:tgtEl>
                                      </p:cBhvr>
                                    </p:animEffect>
                                  </p:childTnLst>
                                </p:cTn>
                              </p:par>
                            </p:childTnLst>
                          </p:cTn>
                        </p:par>
                        <p:par>
                          <p:cTn id="49" fill="hold" nodeType="afterGroup">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74754">
                                            <p:txEl>
                                              <p:pRg st="14" end="14"/>
                                            </p:txEl>
                                          </p:spTgt>
                                        </p:tgtEl>
                                        <p:attrNameLst>
                                          <p:attrName>style.visibility</p:attrName>
                                        </p:attrNameLst>
                                      </p:cBhvr>
                                      <p:to>
                                        <p:strVal val="visible"/>
                                      </p:to>
                                    </p:set>
                                    <p:animEffect transition="in" filter="wipe(left)">
                                      <p:cBhvr>
                                        <p:cTn id="52" dur="500"/>
                                        <p:tgtEl>
                                          <p:spTgt spid="74754">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build="allAtOnce"/>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4"/>
          <p:cNvSpPr>
            <a:spLocks noChangeArrowheads="1"/>
          </p:cNvSpPr>
          <p:nvPr/>
        </p:nvSpPr>
        <p:spPr bwMode="auto">
          <a:xfrm>
            <a:off x="406400" y="1447800"/>
            <a:ext cx="603408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RULE 1 - THE FIELD OF PLAY</a:t>
            </a:r>
            <a:r>
              <a:rPr lang="en-US" altLang="en-US" sz="2400" b="0" i="1" dirty="0">
                <a:solidFill>
                  <a:srgbClr val="0000A0"/>
                </a:solidFill>
                <a:latin typeface="Dutch"/>
              </a:rPr>
              <a:t> </a:t>
            </a:r>
          </a:p>
        </p:txBody>
      </p:sp>
      <p:pic>
        <p:nvPicPr>
          <p:cNvPr id="76803"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800" y="1771650"/>
            <a:ext cx="6981825"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p:cNvSpPr>
            <a:spLocks noChangeArrowheads="1"/>
          </p:cNvSpPr>
          <p:nvPr/>
        </p:nvSpPr>
        <p:spPr bwMode="auto">
          <a:xfrm>
            <a:off x="406400" y="1447800"/>
            <a:ext cx="603408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RULE 1 - THE FIELD OF PLAY</a:t>
            </a:r>
            <a:r>
              <a:rPr lang="en-US" altLang="en-US" sz="2400" b="0" i="1" dirty="0">
                <a:solidFill>
                  <a:srgbClr val="0000A0"/>
                </a:solidFill>
                <a:latin typeface="Dutch"/>
              </a:rPr>
              <a:t> </a:t>
            </a:r>
          </a:p>
        </p:txBody>
      </p:sp>
      <p:pic>
        <p:nvPicPr>
          <p:cNvPr id="7885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100263"/>
            <a:ext cx="60960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406400" y="2209800"/>
            <a:ext cx="82042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a:spcBef>
                <a:spcPct val="10000"/>
              </a:spcBef>
              <a:spcAft>
                <a:spcPct val="10000"/>
              </a:spcAft>
              <a:buClr>
                <a:srgbClr val="000099"/>
              </a:buClr>
              <a:buSzPct val="125000"/>
              <a:buFont typeface="Symbol" panose="05050102010706020507" pitchFamily="18" charset="2"/>
              <a:buChar char="·"/>
            </a:pPr>
            <a:r>
              <a:rPr lang="en-US" altLang="en-US" sz="1800" b="0" dirty="0"/>
              <a:t>  </a:t>
            </a:r>
            <a:r>
              <a:rPr lang="en-US" altLang="en-US" sz="1600" dirty="0"/>
              <a:t>THE BALL</a:t>
            </a:r>
            <a:endParaRPr lang="en-US" altLang="en-US" sz="1600" b="0" dirty="0"/>
          </a:p>
          <a:p>
            <a:pPr lvl="2">
              <a:spcBef>
                <a:spcPct val="10000"/>
              </a:spcBef>
              <a:spcAft>
                <a:spcPct val="10000"/>
              </a:spcAft>
              <a:buClr>
                <a:srgbClr val="000066"/>
              </a:buClr>
              <a:buFontTx/>
              <a:buChar char="-"/>
            </a:pPr>
            <a:r>
              <a:rPr lang="en-US" altLang="en-US" sz="1600" b="0" dirty="0"/>
              <a:t> HOME TEAM RESPONSIBILITY</a:t>
            </a:r>
          </a:p>
          <a:p>
            <a:pPr lvl="2">
              <a:spcBef>
                <a:spcPct val="10000"/>
              </a:spcBef>
              <a:spcAft>
                <a:spcPct val="10000"/>
              </a:spcAft>
              <a:buClr>
                <a:srgbClr val="000066"/>
              </a:buClr>
              <a:buFontTx/>
              <a:buChar char="-"/>
            </a:pPr>
            <a:r>
              <a:rPr lang="en-US" altLang="en-US" sz="1600" b="0" dirty="0"/>
              <a:t> 3 OR MORE SIMILAR</a:t>
            </a:r>
          </a:p>
          <a:p>
            <a:pPr lvl="2">
              <a:spcBef>
                <a:spcPct val="10000"/>
              </a:spcBef>
              <a:spcAft>
                <a:spcPct val="10000"/>
              </a:spcAft>
              <a:buClr>
                <a:srgbClr val="000066"/>
              </a:buClr>
              <a:buFontTx/>
              <a:buChar char="-"/>
            </a:pPr>
            <a:r>
              <a:rPr lang="en-US" altLang="en-US" sz="1600" b="0" dirty="0"/>
              <a:t> NFHS LOGO ON THE BALLS</a:t>
            </a:r>
          </a:p>
          <a:p>
            <a:pPr lvl="2">
              <a:spcBef>
                <a:spcPct val="10000"/>
              </a:spcBef>
              <a:spcAft>
                <a:spcPct val="10000"/>
              </a:spcAft>
              <a:buFontTx/>
              <a:buNone/>
            </a:pPr>
            <a:r>
              <a:rPr lang="en-US" altLang="en-US" sz="1600" b="0" dirty="0"/>
              <a:t>(IF NOT, REFEREE CHOOSES)</a:t>
            </a:r>
          </a:p>
          <a:p>
            <a:pPr lvl="2">
              <a:spcBef>
                <a:spcPct val="0"/>
              </a:spcBef>
              <a:buFontTx/>
              <a:buNone/>
            </a:pPr>
            <a:endParaRPr lang="en-US" altLang="en-US" sz="1600" b="0" dirty="0"/>
          </a:p>
          <a:p>
            <a:pPr lvl="1">
              <a:spcBef>
                <a:spcPct val="0"/>
              </a:spcBef>
              <a:buClr>
                <a:srgbClr val="000099"/>
              </a:buClr>
              <a:buSzPct val="125000"/>
              <a:buFont typeface="Symbol" panose="05050102010706020507" pitchFamily="18" charset="2"/>
              <a:buChar char="·"/>
            </a:pPr>
            <a:r>
              <a:rPr lang="en-US" altLang="en-US" sz="1600" b="0" dirty="0"/>
              <a:t>  </a:t>
            </a:r>
            <a:r>
              <a:rPr lang="en-US" altLang="en-US" sz="1600" dirty="0"/>
              <a:t>IF BALL BECOMES DEFLATED</a:t>
            </a:r>
            <a:r>
              <a:rPr lang="en-US" altLang="en-US" sz="1600" b="0" dirty="0"/>
              <a:t>,</a:t>
            </a:r>
          </a:p>
          <a:p>
            <a:pPr lvl="2">
              <a:spcBef>
                <a:spcPct val="10000"/>
              </a:spcBef>
              <a:spcAft>
                <a:spcPct val="10000"/>
              </a:spcAft>
              <a:buClr>
                <a:srgbClr val="000066"/>
              </a:buClr>
              <a:buFontTx/>
              <a:buChar char="-"/>
            </a:pPr>
            <a:r>
              <a:rPr lang="en-US" altLang="en-US" sz="1600" b="0" dirty="0"/>
              <a:t> DEAD WHERE LAST PLAYED EXCEPT</a:t>
            </a:r>
          </a:p>
          <a:p>
            <a:pPr lvl="2">
              <a:spcBef>
                <a:spcPct val="10000"/>
              </a:spcBef>
              <a:spcAft>
                <a:spcPct val="10000"/>
              </a:spcAft>
              <a:buClr>
                <a:srgbClr val="000066"/>
              </a:buClr>
              <a:buFontTx/>
              <a:buChar char="-"/>
            </a:pPr>
            <a:r>
              <a:rPr lang="en-US" altLang="en-US" sz="1600" b="0" dirty="0"/>
              <a:t> IN THE GOAL AREA</a:t>
            </a:r>
          </a:p>
          <a:p>
            <a:pPr lvl="2">
              <a:spcBef>
                <a:spcPct val="0"/>
              </a:spcBef>
              <a:buClr>
                <a:srgbClr val="000066"/>
              </a:buClr>
              <a:buFontTx/>
              <a:buChar char="-"/>
            </a:pPr>
            <a:endParaRPr lang="en-US" altLang="en-US" sz="1600" b="0" dirty="0"/>
          </a:p>
          <a:p>
            <a:pPr lvl="1">
              <a:spcBef>
                <a:spcPct val="0"/>
              </a:spcBef>
              <a:buClr>
                <a:srgbClr val="000099"/>
              </a:buClr>
              <a:buSzPct val="125000"/>
              <a:buFont typeface="Symbol" panose="05050102010706020507" pitchFamily="18" charset="2"/>
              <a:buChar char="·"/>
            </a:pPr>
            <a:r>
              <a:rPr lang="en-US" altLang="en-US" sz="1600" b="0" dirty="0"/>
              <a:t>  </a:t>
            </a:r>
            <a:r>
              <a:rPr lang="en-US" altLang="en-US" sz="1600" dirty="0"/>
              <a:t>DROP BALL BETWEEN</a:t>
            </a:r>
            <a:endParaRPr lang="en-US" altLang="en-US" sz="1600" b="0" dirty="0"/>
          </a:p>
          <a:p>
            <a:pPr lvl="2">
              <a:spcBef>
                <a:spcPct val="10000"/>
              </a:spcBef>
              <a:spcAft>
                <a:spcPct val="10000"/>
              </a:spcAft>
              <a:buClr>
                <a:srgbClr val="000066"/>
              </a:buClr>
              <a:buFontTx/>
              <a:buChar char="-"/>
            </a:pPr>
            <a:r>
              <a:rPr lang="en-US" altLang="en-US" sz="1600" b="0" dirty="0"/>
              <a:t> </a:t>
            </a:r>
            <a:r>
              <a:rPr lang="en-US" altLang="en-US" sz="1600" u="sng" dirty="0">
                <a:solidFill>
                  <a:srgbClr val="000099"/>
                </a:solidFill>
              </a:rPr>
              <a:t>2 OPPOSING</a:t>
            </a:r>
            <a:r>
              <a:rPr lang="en-US" altLang="en-US" sz="1600" b="0" dirty="0"/>
              <a:t> PLAYERS</a:t>
            </a:r>
          </a:p>
          <a:p>
            <a:pPr lvl="2">
              <a:spcBef>
                <a:spcPct val="10000"/>
              </a:spcBef>
              <a:spcAft>
                <a:spcPct val="10000"/>
              </a:spcAft>
              <a:buClr>
                <a:srgbClr val="000066"/>
              </a:buClr>
              <a:buFontTx/>
              <a:buChar char="-"/>
            </a:pPr>
            <a:endParaRPr lang="en-US" altLang="en-US" sz="1800" dirty="0">
              <a:latin typeface="Arial" panose="020B0604020202020204" pitchFamily="34" charset="0"/>
            </a:endParaRPr>
          </a:p>
          <a:p>
            <a:pPr lvl="1">
              <a:spcBef>
                <a:spcPct val="10000"/>
              </a:spcBef>
              <a:spcAft>
                <a:spcPct val="10000"/>
              </a:spcAft>
              <a:buClr>
                <a:srgbClr val="000099"/>
              </a:buClr>
              <a:buSzPct val="120000"/>
              <a:buFont typeface="Symbol" panose="05050102010706020507" pitchFamily="18" charset="2"/>
              <a:buChar char="·"/>
            </a:pPr>
            <a:r>
              <a:rPr lang="en-US" altLang="en-US" sz="1600" dirty="0"/>
              <a:t>  AT LEAST TWO BALL HOLDERS</a:t>
            </a:r>
            <a:endParaRPr lang="en-US" altLang="en-US" sz="1600" b="0" dirty="0"/>
          </a:p>
          <a:p>
            <a:pPr lvl="2">
              <a:spcBef>
                <a:spcPct val="10000"/>
              </a:spcBef>
              <a:spcAft>
                <a:spcPct val="10000"/>
              </a:spcAft>
              <a:buClr>
                <a:srgbClr val="000066"/>
              </a:buClr>
              <a:buFontTx/>
              <a:buChar char="-"/>
            </a:pPr>
            <a:endParaRPr lang="en-US" altLang="en-US" sz="1600" b="0" dirty="0"/>
          </a:p>
        </p:txBody>
      </p:sp>
      <p:sp>
        <p:nvSpPr>
          <p:cNvPr id="80899" name="Rectangle 4"/>
          <p:cNvSpPr>
            <a:spLocks noChangeArrowheads="1"/>
          </p:cNvSpPr>
          <p:nvPr/>
        </p:nvSpPr>
        <p:spPr bwMode="auto">
          <a:xfrm>
            <a:off x="406400" y="1524000"/>
            <a:ext cx="404653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RULE 2 - THE BALL</a:t>
            </a:r>
            <a:r>
              <a:rPr lang="en-US" altLang="en-US" sz="2400" b="0" i="1" dirty="0">
                <a:solidFill>
                  <a:srgbClr val="0000A0"/>
                </a:solidFill>
                <a:latin typeface="Dutch"/>
              </a:rPr>
              <a:t> </a:t>
            </a: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6802">
                                            <p:txEl>
                                              <p:pRg st="0" end="0"/>
                                            </p:txEl>
                                          </p:spTgt>
                                        </p:tgtEl>
                                        <p:attrNameLst>
                                          <p:attrName>style.visibility</p:attrName>
                                        </p:attrNameLst>
                                      </p:cBhvr>
                                      <p:to>
                                        <p:strVal val="visible"/>
                                      </p:to>
                                    </p:set>
                                    <p:animEffect transition="in" filter="wipe(left)">
                                      <p:cBhvr>
                                        <p:cTn id="7" dur="500"/>
                                        <p:tgtEl>
                                          <p:spTgt spid="76802">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6802">
                                            <p:txEl>
                                              <p:pRg st="1" end="1"/>
                                            </p:txEl>
                                          </p:spTgt>
                                        </p:tgtEl>
                                        <p:attrNameLst>
                                          <p:attrName>style.visibility</p:attrName>
                                        </p:attrNameLst>
                                      </p:cBhvr>
                                      <p:to>
                                        <p:strVal val="visible"/>
                                      </p:to>
                                    </p:set>
                                    <p:animEffect transition="in" filter="wipe(left)">
                                      <p:cBhvr>
                                        <p:cTn id="11" dur="500"/>
                                        <p:tgtEl>
                                          <p:spTgt spid="76802">
                                            <p:txEl>
                                              <p:pRg st="1" end="1"/>
                                            </p:txEl>
                                          </p:spTgt>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6802">
                                            <p:txEl>
                                              <p:pRg st="2" end="2"/>
                                            </p:txEl>
                                          </p:spTgt>
                                        </p:tgtEl>
                                        <p:attrNameLst>
                                          <p:attrName>style.visibility</p:attrName>
                                        </p:attrNameLst>
                                      </p:cBhvr>
                                      <p:to>
                                        <p:strVal val="visible"/>
                                      </p:to>
                                    </p:set>
                                    <p:animEffect transition="in" filter="wipe(left)">
                                      <p:cBhvr>
                                        <p:cTn id="15" dur="500"/>
                                        <p:tgtEl>
                                          <p:spTgt spid="76802">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6802">
                                            <p:txEl>
                                              <p:pRg st="3" end="3"/>
                                            </p:txEl>
                                          </p:spTgt>
                                        </p:tgtEl>
                                        <p:attrNameLst>
                                          <p:attrName>style.visibility</p:attrName>
                                        </p:attrNameLst>
                                      </p:cBhvr>
                                      <p:to>
                                        <p:strVal val="visible"/>
                                      </p:to>
                                    </p:set>
                                    <p:animEffect transition="in" filter="wipe(left)">
                                      <p:cBhvr>
                                        <p:cTn id="20" dur="500"/>
                                        <p:tgtEl>
                                          <p:spTgt spid="76802">
                                            <p:txEl>
                                              <p:pRg st="3" end="3"/>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76802">
                                            <p:txEl>
                                              <p:pRg st="4" end="4"/>
                                            </p:txEl>
                                          </p:spTgt>
                                        </p:tgtEl>
                                        <p:attrNameLst>
                                          <p:attrName>style.visibility</p:attrName>
                                        </p:attrNameLst>
                                      </p:cBhvr>
                                      <p:to>
                                        <p:strVal val="visible"/>
                                      </p:to>
                                    </p:set>
                                    <p:animEffect transition="in" filter="wipe(left)">
                                      <p:cBhvr>
                                        <p:cTn id="23" dur="500"/>
                                        <p:tgtEl>
                                          <p:spTgt spid="76802">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6802">
                                            <p:txEl>
                                              <p:pRg st="6" end="6"/>
                                            </p:txEl>
                                          </p:spTgt>
                                        </p:tgtEl>
                                        <p:attrNameLst>
                                          <p:attrName>style.visibility</p:attrName>
                                        </p:attrNameLst>
                                      </p:cBhvr>
                                      <p:to>
                                        <p:strVal val="visible"/>
                                      </p:to>
                                    </p:set>
                                    <p:animEffect transition="in" filter="wipe(left)">
                                      <p:cBhvr>
                                        <p:cTn id="28" dur="500"/>
                                        <p:tgtEl>
                                          <p:spTgt spid="76802">
                                            <p:txEl>
                                              <p:pRg st="6" end="6"/>
                                            </p:txEl>
                                          </p:spTgt>
                                        </p:tgtEl>
                                      </p:cBhvr>
                                    </p:animEffect>
                                  </p:childTnLst>
                                </p:cTn>
                              </p:par>
                            </p:childTnLst>
                          </p:cTn>
                        </p:par>
                        <p:par>
                          <p:cTn id="29" fill="hold" nodeType="afterGroup">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76802">
                                            <p:txEl>
                                              <p:pRg st="7" end="7"/>
                                            </p:txEl>
                                          </p:spTgt>
                                        </p:tgtEl>
                                        <p:attrNameLst>
                                          <p:attrName>style.visibility</p:attrName>
                                        </p:attrNameLst>
                                      </p:cBhvr>
                                      <p:to>
                                        <p:strVal val="visible"/>
                                      </p:to>
                                    </p:set>
                                    <p:animEffect transition="in" filter="wipe(left)">
                                      <p:cBhvr>
                                        <p:cTn id="32" dur="500"/>
                                        <p:tgtEl>
                                          <p:spTgt spid="76802">
                                            <p:txEl>
                                              <p:pRg st="7" end="7"/>
                                            </p:txEl>
                                          </p:spTgt>
                                        </p:tgtEl>
                                      </p:cBhvr>
                                    </p:animEffect>
                                  </p:childTnLst>
                                </p:cTn>
                              </p:par>
                            </p:childTnLst>
                          </p:cTn>
                        </p:par>
                        <p:par>
                          <p:cTn id="33" fill="hold" nodeType="afterGroup">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76802">
                                            <p:txEl>
                                              <p:pRg st="8" end="8"/>
                                            </p:txEl>
                                          </p:spTgt>
                                        </p:tgtEl>
                                        <p:attrNameLst>
                                          <p:attrName>style.visibility</p:attrName>
                                        </p:attrNameLst>
                                      </p:cBhvr>
                                      <p:to>
                                        <p:strVal val="visible"/>
                                      </p:to>
                                    </p:set>
                                    <p:animEffect transition="in" filter="wipe(left)">
                                      <p:cBhvr>
                                        <p:cTn id="36" dur="500"/>
                                        <p:tgtEl>
                                          <p:spTgt spid="76802">
                                            <p:txEl>
                                              <p:pRg st="8" end="8"/>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6802">
                                            <p:txEl>
                                              <p:pRg st="10" end="10"/>
                                            </p:txEl>
                                          </p:spTgt>
                                        </p:tgtEl>
                                        <p:attrNameLst>
                                          <p:attrName>style.visibility</p:attrName>
                                        </p:attrNameLst>
                                      </p:cBhvr>
                                      <p:to>
                                        <p:strVal val="visible"/>
                                      </p:to>
                                    </p:set>
                                    <p:animEffect transition="in" filter="wipe(left)">
                                      <p:cBhvr>
                                        <p:cTn id="41" dur="500"/>
                                        <p:tgtEl>
                                          <p:spTgt spid="76802">
                                            <p:txEl>
                                              <p:pRg st="10" end="10"/>
                                            </p:txEl>
                                          </p:spTgt>
                                        </p:tgtEl>
                                      </p:cBhvr>
                                    </p:animEffect>
                                  </p:childTnLst>
                                </p:cTn>
                              </p:par>
                            </p:childTnLst>
                          </p:cTn>
                        </p:par>
                        <p:par>
                          <p:cTn id="42" fill="hold" nodeType="afterGroup">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76802">
                                            <p:txEl>
                                              <p:pRg st="11" end="11"/>
                                            </p:txEl>
                                          </p:spTgt>
                                        </p:tgtEl>
                                        <p:attrNameLst>
                                          <p:attrName>style.visibility</p:attrName>
                                        </p:attrNameLst>
                                      </p:cBhvr>
                                      <p:to>
                                        <p:strVal val="visible"/>
                                      </p:to>
                                    </p:set>
                                    <p:animEffect transition="in" filter="wipe(left)">
                                      <p:cBhvr>
                                        <p:cTn id="45" dur="500"/>
                                        <p:tgtEl>
                                          <p:spTgt spid="76802">
                                            <p:txEl>
                                              <p:pRg st="11" end="11"/>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6802">
                                            <p:txEl>
                                              <p:pRg st="13" end="13"/>
                                            </p:txEl>
                                          </p:spTgt>
                                        </p:tgtEl>
                                        <p:attrNameLst>
                                          <p:attrName>style.visibility</p:attrName>
                                        </p:attrNameLst>
                                      </p:cBhvr>
                                      <p:to>
                                        <p:strVal val="visible"/>
                                      </p:to>
                                    </p:set>
                                    <p:animEffect transition="in" filter="wipe(left)">
                                      <p:cBhvr>
                                        <p:cTn id="50" dur="500"/>
                                        <p:tgtEl>
                                          <p:spTgt spid="7680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build="p" bldLvl="3"/>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558800" y="2057400"/>
            <a:ext cx="8026400"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spcBef>
                <a:spcPct val="20000"/>
              </a:spcBef>
              <a:buChar char="•"/>
              <a:defRPr sz="3200">
                <a:solidFill>
                  <a:schemeClr val="tx1"/>
                </a:solidFill>
                <a:latin typeface="Times New Roman" panose="02020603050405020304" pitchFamily="18" charset="0"/>
              </a:defRPr>
            </a:lvl1pPr>
            <a:lvl2pPr marL="685800" indent="-22860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10000"/>
              </a:spcBef>
              <a:spcAft>
                <a:spcPct val="10000"/>
              </a:spcAft>
              <a:buClr>
                <a:srgbClr val="000099"/>
              </a:buClr>
              <a:buSzPct val="125000"/>
              <a:buFont typeface="Symbol" panose="05050102010706020507" pitchFamily="18" charset="2"/>
              <a:buChar char="·"/>
            </a:pPr>
            <a:r>
              <a:rPr lang="en-US" altLang="en-US" sz="1600" dirty="0"/>
              <a:t>EACH TEAM SHALL HAVE A CAPTAIN AND HE MAY ADDRESS THE OFFICIALS</a:t>
            </a:r>
          </a:p>
          <a:p>
            <a:pPr>
              <a:spcBef>
                <a:spcPct val="10000"/>
              </a:spcBef>
              <a:spcAft>
                <a:spcPct val="10000"/>
              </a:spcAft>
              <a:buClr>
                <a:srgbClr val="000099"/>
              </a:buClr>
              <a:buSzPct val="125000"/>
              <a:buFont typeface="Symbol" panose="05050102010706020507" pitchFamily="18" charset="2"/>
              <a:buChar char="·"/>
            </a:pPr>
            <a:endParaRPr lang="en-US" altLang="en-US" sz="800" dirty="0"/>
          </a:p>
          <a:p>
            <a:pPr>
              <a:spcBef>
                <a:spcPct val="10000"/>
              </a:spcBef>
              <a:spcAft>
                <a:spcPct val="10000"/>
              </a:spcAft>
              <a:buClr>
                <a:srgbClr val="000099"/>
              </a:buClr>
              <a:buSzPct val="125000"/>
              <a:buFont typeface="Symbol" panose="05050102010706020507" pitchFamily="18" charset="2"/>
              <a:buChar char="·"/>
            </a:pPr>
            <a:r>
              <a:rPr lang="en-US" altLang="en-US" sz="1600" dirty="0"/>
              <a:t>TEAM ROSTER PRESENTED BY COACH OR PLAYER</a:t>
            </a:r>
          </a:p>
          <a:p>
            <a:pPr lvl="1">
              <a:spcBef>
                <a:spcPct val="10000"/>
              </a:spcBef>
              <a:spcAft>
                <a:spcPct val="10000"/>
              </a:spcAft>
              <a:buClr>
                <a:schemeClr val="tx1"/>
              </a:buClr>
              <a:buSzPct val="125000"/>
              <a:buFont typeface="Times New Roman" panose="02020603050405020304" pitchFamily="18" charset="0"/>
              <a:buChar char="-"/>
            </a:pPr>
            <a:r>
              <a:rPr lang="en-US" altLang="en-US" sz="1600" b="0" dirty="0"/>
              <a:t>5 MINUTES PRIOR  TO START THE GAME</a:t>
            </a:r>
          </a:p>
          <a:p>
            <a:pPr lvl="1">
              <a:spcBef>
                <a:spcPct val="10000"/>
              </a:spcBef>
              <a:spcAft>
                <a:spcPct val="10000"/>
              </a:spcAft>
              <a:buClr>
                <a:schemeClr val="tx1"/>
              </a:buClr>
              <a:buSzPct val="125000"/>
              <a:buFont typeface="Times New Roman" panose="02020603050405020304" pitchFamily="18" charset="0"/>
              <a:buChar char="-"/>
            </a:pPr>
            <a:r>
              <a:rPr lang="en-US" altLang="en-US" sz="1600" b="0" dirty="0"/>
              <a:t>NAMES MAY BE ADDED AFTER THE START OF PLAY</a:t>
            </a:r>
          </a:p>
          <a:p>
            <a:pPr>
              <a:spcBef>
                <a:spcPct val="10000"/>
              </a:spcBef>
              <a:spcAft>
                <a:spcPct val="10000"/>
              </a:spcAft>
              <a:buClr>
                <a:srgbClr val="000099"/>
              </a:buClr>
              <a:buSzPct val="125000"/>
              <a:buFont typeface="Symbol" panose="05050102010706020507" pitchFamily="18" charset="2"/>
              <a:buNone/>
            </a:pPr>
            <a:endParaRPr lang="en-US" altLang="en-US" sz="800" b="0" dirty="0"/>
          </a:p>
          <a:p>
            <a:pPr>
              <a:spcBef>
                <a:spcPct val="10000"/>
              </a:spcBef>
              <a:spcAft>
                <a:spcPct val="10000"/>
              </a:spcAft>
              <a:buClr>
                <a:srgbClr val="000099"/>
              </a:buClr>
              <a:buSzPct val="125000"/>
              <a:buFont typeface="Symbol" panose="05050102010706020507" pitchFamily="18" charset="2"/>
              <a:buChar char="·"/>
            </a:pPr>
            <a:r>
              <a:rPr lang="en-US" altLang="en-US" sz="1600" dirty="0"/>
              <a:t>IF TEAM CONSUMES TIME FOR SUB..…</a:t>
            </a:r>
            <a:endParaRPr lang="en-US" altLang="en-US" sz="1600" b="0" dirty="0"/>
          </a:p>
          <a:p>
            <a:pPr>
              <a:spcBef>
                <a:spcPct val="10000"/>
              </a:spcBef>
              <a:spcAft>
                <a:spcPct val="10000"/>
              </a:spcAft>
              <a:buClr>
                <a:srgbClr val="000099"/>
              </a:buClr>
              <a:buSzPct val="125000"/>
              <a:buFont typeface="Symbol" panose="05050102010706020507" pitchFamily="18" charset="2"/>
              <a:buNone/>
            </a:pPr>
            <a:endParaRPr lang="en-US" altLang="en-US" sz="800" b="0" dirty="0"/>
          </a:p>
          <a:p>
            <a:pPr>
              <a:spcBef>
                <a:spcPct val="10000"/>
              </a:spcBef>
              <a:spcAft>
                <a:spcPct val="10000"/>
              </a:spcAft>
              <a:buClr>
                <a:srgbClr val="000099"/>
              </a:buClr>
              <a:buSzPct val="125000"/>
              <a:buFont typeface="Symbol" panose="05050102010706020507" pitchFamily="18" charset="2"/>
              <a:buChar char="·"/>
            </a:pPr>
            <a:r>
              <a:rPr lang="en-US" altLang="en-US" sz="1600" dirty="0"/>
              <a:t>IF REPORTED AND WANTS TO SUB, ONCE BECKONED SHALL ENTER 	UNLESS:</a:t>
            </a:r>
            <a:endParaRPr lang="en-US" altLang="en-US" sz="1600" b="0" dirty="0"/>
          </a:p>
          <a:p>
            <a:pPr lvl="1">
              <a:spcBef>
                <a:spcPct val="10000"/>
              </a:spcBef>
              <a:spcAft>
                <a:spcPct val="10000"/>
              </a:spcAft>
              <a:buClr>
                <a:srgbClr val="000066"/>
              </a:buClr>
              <a:buFontTx/>
              <a:buChar char="-"/>
            </a:pPr>
            <a:r>
              <a:rPr lang="en-US" altLang="en-US" sz="1600" b="0" dirty="0"/>
              <a:t> END OF PERIOD</a:t>
            </a:r>
          </a:p>
          <a:p>
            <a:pPr lvl="1">
              <a:spcBef>
                <a:spcPct val="10000"/>
              </a:spcBef>
              <a:spcAft>
                <a:spcPct val="10000"/>
              </a:spcAft>
              <a:buClr>
                <a:srgbClr val="000066"/>
              </a:buClr>
              <a:buFontTx/>
              <a:buChar char="-"/>
            </a:pPr>
            <a:r>
              <a:rPr lang="en-US" altLang="en-US" sz="1600" b="0" dirty="0"/>
              <a:t> GOAL SCORED</a:t>
            </a:r>
            <a:endParaRPr lang="en-US" altLang="en-US" sz="1800" dirty="0"/>
          </a:p>
          <a:p>
            <a:pPr>
              <a:spcBef>
                <a:spcPct val="10000"/>
              </a:spcBef>
              <a:spcAft>
                <a:spcPct val="10000"/>
              </a:spcAft>
              <a:buClr>
                <a:srgbClr val="000066"/>
              </a:buClr>
              <a:buFontTx/>
              <a:buNone/>
            </a:pPr>
            <a:endParaRPr lang="en-US" altLang="en-US" sz="800" dirty="0"/>
          </a:p>
          <a:p>
            <a:pPr>
              <a:spcBef>
                <a:spcPct val="10000"/>
              </a:spcBef>
              <a:spcAft>
                <a:spcPct val="10000"/>
              </a:spcAft>
              <a:buClr>
                <a:srgbClr val="000066"/>
              </a:buClr>
              <a:buSzPct val="125000"/>
              <a:buFont typeface="Symbol" panose="05050102010706020507" pitchFamily="18" charset="2"/>
              <a:buChar char="·"/>
            </a:pPr>
            <a:r>
              <a:rPr lang="en-US" altLang="en-US" sz="1600" dirty="0"/>
              <a:t>A SUBSTITUTE BECOMES A PLAYER WHEN HE/SHE IS BECKONED ONTO THE FIELD OF PLAY</a:t>
            </a:r>
          </a:p>
          <a:p>
            <a:pPr>
              <a:spcBef>
                <a:spcPct val="10000"/>
              </a:spcBef>
              <a:spcAft>
                <a:spcPct val="10000"/>
              </a:spcAft>
              <a:buClr>
                <a:srgbClr val="000066"/>
              </a:buClr>
              <a:buSzPct val="125000"/>
              <a:buFont typeface="Symbol" panose="05050102010706020507" pitchFamily="18" charset="2"/>
              <a:buChar char="·"/>
            </a:pPr>
            <a:endParaRPr lang="en-US" altLang="en-US" sz="800" dirty="0"/>
          </a:p>
          <a:p>
            <a:pPr>
              <a:spcBef>
                <a:spcPct val="10000"/>
              </a:spcBef>
              <a:spcAft>
                <a:spcPct val="10000"/>
              </a:spcAft>
              <a:buClr>
                <a:srgbClr val="000066"/>
              </a:buClr>
              <a:buSzPct val="125000"/>
              <a:buFont typeface="Symbol" panose="05050102010706020507" pitchFamily="18" charset="2"/>
              <a:buChar char="·"/>
            </a:pPr>
            <a:r>
              <a:rPr lang="en-US" altLang="en-US" sz="1600" dirty="0"/>
              <a:t>THE DEPARTING PLAYER DOES NOT HAVE TO BE OFF THE FIELD TO BECKON ON THE SUBSTITUTE</a:t>
            </a:r>
          </a:p>
        </p:txBody>
      </p:sp>
      <p:sp>
        <p:nvSpPr>
          <p:cNvPr id="82947" name="Rectangle 4"/>
          <p:cNvSpPr>
            <a:spLocks noChangeArrowheads="1"/>
          </p:cNvSpPr>
          <p:nvPr/>
        </p:nvSpPr>
        <p:spPr bwMode="auto">
          <a:xfrm>
            <a:off x="406400" y="1447800"/>
            <a:ext cx="833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3 - THE PLAYER &amp; SUBSTITUTIONS</a:t>
            </a:r>
            <a:endParaRPr lang="en-US" altLang="en-US" sz="2000" b="0" i="1" dirty="0">
              <a:solidFill>
                <a:srgbClr val="0000A0"/>
              </a:solidFill>
              <a:latin typeface="Dutch"/>
            </a:endParaRP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8850">
                                            <p:txEl>
                                              <p:pRg st="0" end="0"/>
                                            </p:txEl>
                                          </p:spTgt>
                                        </p:tgtEl>
                                        <p:attrNameLst>
                                          <p:attrName>style.visibility</p:attrName>
                                        </p:attrNameLst>
                                      </p:cBhvr>
                                      <p:to>
                                        <p:strVal val="visible"/>
                                      </p:to>
                                    </p:set>
                                    <p:animEffect transition="in" filter="wipe(left)">
                                      <p:cBhvr>
                                        <p:cTn id="7" dur="500"/>
                                        <p:tgtEl>
                                          <p:spTgt spid="7885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8850">
                                            <p:txEl>
                                              <p:pRg st="2" end="2"/>
                                            </p:txEl>
                                          </p:spTgt>
                                        </p:tgtEl>
                                        <p:attrNameLst>
                                          <p:attrName>style.visibility</p:attrName>
                                        </p:attrNameLst>
                                      </p:cBhvr>
                                      <p:to>
                                        <p:strVal val="visible"/>
                                      </p:to>
                                    </p:set>
                                    <p:animEffect transition="in" filter="wipe(left)">
                                      <p:cBhvr>
                                        <p:cTn id="12" dur="500"/>
                                        <p:tgtEl>
                                          <p:spTgt spid="78850">
                                            <p:txEl>
                                              <p:pRg st="2" end="2"/>
                                            </p:txEl>
                                          </p:spTgt>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78850">
                                            <p:txEl>
                                              <p:pRg st="3" end="3"/>
                                            </p:txEl>
                                          </p:spTgt>
                                        </p:tgtEl>
                                        <p:attrNameLst>
                                          <p:attrName>style.visibility</p:attrName>
                                        </p:attrNameLst>
                                      </p:cBhvr>
                                      <p:to>
                                        <p:strVal val="visible"/>
                                      </p:to>
                                    </p:set>
                                    <p:animEffect transition="in" filter="wipe(left)">
                                      <p:cBhvr>
                                        <p:cTn id="16" dur="500"/>
                                        <p:tgtEl>
                                          <p:spTgt spid="78850">
                                            <p:txEl>
                                              <p:pRg st="3" end="3"/>
                                            </p:txEl>
                                          </p:spTgt>
                                        </p:tgtEl>
                                      </p:cBhvr>
                                    </p:animEffect>
                                  </p:childTnLst>
                                </p:cTn>
                              </p:par>
                            </p:childTnLst>
                          </p:cTn>
                        </p:par>
                        <p:par>
                          <p:cTn id="17" fill="hold" nodeType="afterGroup">
                            <p:stCondLst>
                              <p:cond delay="1000"/>
                            </p:stCondLst>
                            <p:childTnLst>
                              <p:par>
                                <p:cTn id="18" presetID="22" presetClass="entr" presetSubtype="8" fill="hold" nodeType="afterEffect">
                                  <p:stCondLst>
                                    <p:cond delay="0"/>
                                  </p:stCondLst>
                                  <p:childTnLst>
                                    <p:set>
                                      <p:cBhvr>
                                        <p:cTn id="19" dur="1" fill="hold">
                                          <p:stCondLst>
                                            <p:cond delay="0"/>
                                          </p:stCondLst>
                                        </p:cTn>
                                        <p:tgtEl>
                                          <p:spTgt spid="78850">
                                            <p:txEl>
                                              <p:pRg st="4" end="4"/>
                                            </p:txEl>
                                          </p:spTgt>
                                        </p:tgtEl>
                                        <p:attrNameLst>
                                          <p:attrName>style.visibility</p:attrName>
                                        </p:attrNameLst>
                                      </p:cBhvr>
                                      <p:to>
                                        <p:strVal val="visible"/>
                                      </p:to>
                                    </p:set>
                                    <p:animEffect transition="in" filter="wipe(left)">
                                      <p:cBhvr>
                                        <p:cTn id="20" dur="500"/>
                                        <p:tgtEl>
                                          <p:spTgt spid="78850">
                                            <p:txEl>
                                              <p:pRg st="4" end="4"/>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78850">
                                            <p:txEl>
                                              <p:pRg st="6" end="6"/>
                                            </p:txEl>
                                          </p:spTgt>
                                        </p:tgtEl>
                                        <p:attrNameLst>
                                          <p:attrName>style.visibility</p:attrName>
                                        </p:attrNameLst>
                                      </p:cBhvr>
                                      <p:to>
                                        <p:strVal val="visible"/>
                                      </p:to>
                                    </p:set>
                                    <p:animEffect transition="in" filter="wipe(left)">
                                      <p:cBhvr>
                                        <p:cTn id="25" dur="500"/>
                                        <p:tgtEl>
                                          <p:spTgt spid="78850">
                                            <p:txEl>
                                              <p:pRg st="6" end="6"/>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78850">
                                            <p:txEl>
                                              <p:pRg st="8" end="8"/>
                                            </p:txEl>
                                          </p:spTgt>
                                        </p:tgtEl>
                                        <p:attrNameLst>
                                          <p:attrName>style.visibility</p:attrName>
                                        </p:attrNameLst>
                                      </p:cBhvr>
                                      <p:to>
                                        <p:strVal val="visible"/>
                                      </p:to>
                                    </p:set>
                                    <p:animEffect transition="in" filter="wipe(left)">
                                      <p:cBhvr>
                                        <p:cTn id="30" dur="500"/>
                                        <p:tgtEl>
                                          <p:spTgt spid="78850">
                                            <p:txEl>
                                              <p:pRg st="8" end="8"/>
                                            </p:txEl>
                                          </p:spTgt>
                                        </p:tgtEl>
                                      </p:cBhvr>
                                    </p:animEffect>
                                  </p:childTnLst>
                                </p:cTn>
                              </p:par>
                              <p:par>
                                <p:cTn id="31" presetID="22" presetClass="entr" presetSubtype="8" fill="hold" nodeType="withEffect">
                                  <p:stCondLst>
                                    <p:cond delay="0"/>
                                  </p:stCondLst>
                                  <p:childTnLst>
                                    <p:set>
                                      <p:cBhvr>
                                        <p:cTn id="32" dur="1" fill="hold">
                                          <p:stCondLst>
                                            <p:cond delay="0"/>
                                          </p:stCondLst>
                                        </p:cTn>
                                        <p:tgtEl>
                                          <p:spTgt spid="78850">
                                            <p:txEl>
                                              <p:pRg st="9" end="9"/>
                                            </p:txEl>
                                          </p:spTgt>
                                        </p:tgtEl>
                                        <p:attrNameLst>
                                          <p:attrName>style.visibility</p:attrName>
                                        </p:attrNameLst>
                                      </p:cBhvr>
                                      <p:to>
                                        <p:strVal val="visible"/>
                                      </p:to>
                                    </p:set>
                                    <p:animEffect transition="in" filter="wipe(left)">
                                      <p:cBhvr>
                                        <p:cTn id="33" dur="500"/>
                                        <p:tgtEl>
                                          <p:spTgt spid="78850">
                                            <p:txEl>
                                              <p:pRg st="9" end="9"/>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78850">
                                            <p:txEl>
                                              <p:pRg st="10" end="10"/>
                                            </p:txEl>
                                          </p:spTgt>
                                        </p:tgtEl>
                                        <p:attrNameLst>
                                          <p:attrName>style.visibility</p:attrName>
                                        </p:attrNameLst>
                                      </p:cBhvr>
                                      <p:to>
                                        <p:strVal val="visible"/>
                                      </p:to>
                                    </p:set>
                                    <p:animEffect transition="in" filter="wipe(left)">
                                      <p:cBhvr>
                                        <p:cTn id="36" dur="500"/>
                                        <p:tgtEl>
                                          <p:spTgt spid="78850">
                                            <p:txEl>
                                              <p:pRg st="10" end="1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nodeType="clickEffect">
                                  <p:stCondLst>
                                    <p:cond delay="0"/>
                                  </p:stCondLst>
                                  <p:childTnLst>
                                    <p:set>
                                      <p:cBhvr>
                                        <p:cTn id="40" dur="1" fill="hold">
                                          <p:stCondLst>
                                            <p:cond delay="0"/>
                                          </p:stCondLst>
                                        </p:cTn>
                                        <p:tgtEl>
                                          <p:spTgt spid="78850">
                                            <p:txEl>
                                              <p:pRg st="12" end="12"/>
                                            </p:txEl>
                                          </p:spTgt>
                                        </p:tgtEl>
                                        <p:attrNameLst>
                                          <p:attrName>style.visibility</p:attrName>
                                        </p:attrNameLst>
                                      </p:cBhvr>
                                      <p:to>
                                        <p:strVal val="visible"/>
                                      </p:to>
                                    </p:set>
                                    <p:animEffect transition="in" filter="wipe(left)">
                                      <p:cBhvr>
                                        <p:cTn id="41" dur="500"/>
                                        <p:tgtEl>
                                          <p:spTgt spid="78850">
                                            <p:txEl>
                                              <p:pRg st="12" end="12"/>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nodeType="clickEffect">
                                  <p:stCondLst>
                                    <p:cond delay="0"/>
                                  </p:stCondLst>
                                  <p:childTnLst>
                                    <p:set>
                                      <p:cBhvr>
                                        <p:cTn id="45" dur="1" fill="hold">
                                          <p:stCondLst>
                                            <p:cond delay="0"/>
                                          </p:stCondLst>
                                        </p:cTn>
                                        <p:tgtEl>
                                          <p:spTgt spid="78850">
                                            <p:txEl>
                                              <p:pRg st="14" end="14"/>
                                            </p:txEl>
                                          </p:spTgt>
                                        </p:tgtEl>
                                        <p:attrNameLst>
                                          <p:attrName>style.visibility</p:attrName>
                                        </p:attrNameLst>
                                      </p:cBhvr>
                                      <p:to>
                                        <p:strVal val="visible"/>
                                      </p:to>
                                    </p:set>
                                    <p:animEffect transition="in" filter="wipe(left)">
                                      <p:cBhvr>
                                        <p:cTn id="46" dur="500"/>
                                        <p:tgtEl>
                                          <p:spTgt spid="78850">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5" descr="ghs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429000"/>
            <a:ext cx="3962400" cy="32004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WordArt 9"/>
          <p:cNvSpPr>
            <a:spLocks noChangeArrowheads="1" noChangeShapeType="1" noTextEdit="1"/>
          </p:cNvSpPr>
          <p:nvPr/>
        </p:nvSpPr>
        <p:spPr bwMode="auto">
          <a:xfrm>
            <a:off x="2209800" y="228600"/>
            <a:ext cx="4724400" cy="297180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00FF"/>
                </a:solidFill>
                <a:effectLst>
                  <a:outerShdw dist="35921" dir="2700000" algn="ctr" rotWithShape="0">
                    <a:srgbClr val="990000"/>
                  </a:outerShdw>
                </a:effectLst>
                <a:latin typeface="Impact" panose="020B0806030902050204" pitchFamily="34" charset="0"/>
              </a:rPr>
              <a:t>GHSA</a:t>
            </a:r>
          </a:p>
          <a:p>
            <a:pPr algn="ctr"/>
            <a:r>
              <a:rPr lang="en-US" sz="3600" kern="10" dirty="0">
                <a:ln w="19050">
                  <a:solidFill>
                    <a:srgbClr val="99CCFF"/>
                  </a:solidFill>
                  <a:round/>
                  <a:headEnd/>
                  <a:tailEnd/>
                </a:ln>
                <a:solidFill>
                  <a:srgbClr val="0000FF"/>
                </a:solidFill>
                <a:effectLst>
                  <a:outerShdw dist="35921" dir="2700000" algn="ctr" rotWithShape="0">
                    <a:srgbClr val="990000"/>
                  </a:outerShdw>
                </a:effectLst>
                <a:latin typeface="Impact" panose="020B0806030902050204" pitchFamily="34" charset="0"/>
              </a:rPr>
              <a:t>DUAL SYSTEM</a:t>
            </a:r>
          </a:p>
          <a:p>
            <a:pPr algn="ctr"/>
            <a:r>
              <a:rPr lang="en-US" sz="3600" kern="10" dirty="0">
                <a:ln w="19050">
                  <a:solidFill>
                    <a:srgbClr val="99CCFF"/>
                  </a:solidFill>
                  <a:round/>
                  <a:headEnd/>
                  <a:tailEnd/>
                </a:ln>
                <a:solidFill>
                  <a:srgbClr val="0000FF"/>
                </a:solidFill>
                <a:effectLst>
                  <a:outerShdw dist="35921" dir="2700000" algn="ctr" rotWithShape="0">
                    <a:srgbClr val="990000"/>
                  </a:outerShdw>
                </a:effectLst>
                <a:latin typeface="Impact" panose="020B0806030902050204" pitchFamily="34" charset="0"/>
              </a:rPr>
              <a:t>OF CONTROL</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152400" y="1870075"/>
            <a:ext cx="8991600" cy="4983163"/>
          </a:xfrm>
          <a:prstGeom prst="rect">
            <a:avLst/>
          </a:prstGeom>
          <a:noFill/>
          <a:ln w="9525">
            <a:noFill/>
            <a:miter lim="800000"/>
            <a:headEnd/>
            <a:tailEnd/>
          </a:ln>
          <a:effectLst/>
        </p:spPr>
        <p:txBody>
          <a:bodyPr>
            <a:spAutoFit/>
          </a:bodyPr>
          <a:lstStyle/>
          <a:p>
            <a:pPr>
              <a:buClr>
                <a:srgbClr val="000099"/>
              </a:buClr>
              <a:buSzPct val="125000"/>
              <a:buFont typeface="Symbol" pitchFamily="18" charset="2"/>
              <a:buChar char="·"/>
              <a:tabLst>
                <a:tab pos="228600" algn="l"/>
              </a:tabLst>
              <a:defRPr/>
            </a:pPr>
            <a:r>
              <a:rPr lang="en-US" b="0" dirty="0">
                <a:solidFill>
                  <a:schemeClr val="tx1"/>
                </a:solidFill>
                <a:latin typeface="Times New Roman" pitchFamily="18" charset="0"/>
              </a:rPr>
              <a:t>  </a:t>
            </a:r>
            <a:r>
              <a:rPr lang="en-US" sz="1600" dirty="0">
                <a:solidFill>
                  <a:schemeClr val="tx1"/>
                </a:solidFill>
                <a:latin typeface="Times New Roman" pitchFamily="18" charset="0"/>
              </a:rPr>
              <a:t>SUBSTITUTES - </a:t>
            </a:r>
            <a:r>
              <a:rPr lang="en-US" sz="1600" dirty="0">
                <a:solidFill>
                  <a:srgbClr val="0033CC"/>
                </a:solidFill>
                <a:effectLst>
                  <a:outerShdw blurRad="38100" dist="38100" dir="2700000" algn="tl">
                    <a:srgbClr val="C0C0C0"/>
                  </a:outerShdw>
                </a:effectLst>
                <a:latin typeface="Times New Roman" pitchFamily="18" charset="0"/>
              </a:rPr>
              <a:t>EITHER TEAM OFF THE BENCH</a:t>
            </a:r>
            <a:endParaRPr lang="en-US" sz="1600" b="0" dirty="0">
              <a:solidFill>
                <a:schemeClr val="tx1"/>
              </a:solidFill>
              <a:effectLst>
                <a:outerShdw blurRad="38100" dist="38100" dir="2700000" algn="tl">
                  <a:srgbClr val="C0C0C0"/>
                </a:outerShdw>
              </a:effectLst>
              <a:latin typeface="Times New Roman" pitchFamily="18" charset="0"/>
            </a:endParaRPr>
          </a:p>
          <a:p>
            <a:pPr marL="571500" lvl="1" indent="-114300">
              <a:spcBef>
                <a:spcPct val="10000"/>
              </a:spcBef>
              <a:spcAft>
                <a:spcPct val="10000"/>
              </a:spcAft>
              <a:buClr>
                <a:srgbClr val="000066"/>
              </a:buClr>
              <a:buFontTx/>
              <a:buChar char="-"/>
              <a:tabLst>
                <a:tab pos="228600" algn="l"/>
              </a:tabLst>
              <a:defRPr/>
            </a:pPr>
            <a:r>
              <a:rPr lang="en-US" sz="1600" b="0" dirty="0">
                <a:solidFill>
                  <a:schemeClr val="tx1"/>
                </a:solidFill>
                <a:latin typeface="Times New Roman" pitchFamily="18" charset="0"/>
              </a:rPr>
              <a:t> BETWEEN PERIODS</a:t>
            </a:r>
          </a:p>
          <a:p>
            <a:pPr marL="571500" lvl="1" indent="-114300">
              <a:spcBef>
                <a:spcPct val="10000"/>
              </a:spcBef>
              <a:spcAft>
                <a:spcPct val="10000"/>
              </a:spcAft>
              <a:buClr>
                <a:srgbClr val="000066"/>
              </a:buClr>
              <a:buFontTx/>
              <a:buChar char="-"/>
              <a:tabLst>
                <a:tab pos="228600" algn="l"/>
              </a:tabLst>
              <a:defRPr/>
            </a:pPr>
            <a:r>
              <a:rPr lang="en-US" sz="1600" b="0" dirty="0">
                <a:solidFill>
                  <a:schemeClr val="tx1"/>
                </a:solidFill>
                <a:latin typeface="Times New Roman" pitchFamily="18" charset="0"/>
              </a:rPr>
              <a:t> AFTER GOAL (</a:t>
            </a:r>
            <a:r>
              <a:rPr lang="en-US" sz="1600" u="sng" dirty="0">
                <a:solidFill>
                  <a:schemeClr val="tx1"/>
                </a:solidFill>
                <a:effectLst>
                  <a:outerShdw blurRad="38100" dist="38100" dir="2700000" algn="tl">
                    <a:srgbClr val="000000">
                      <a:alpha val="43137"/>
                    </a:srgbClr>
                  </a:outerShdw>
                </a:effectLst>
                <a:latin typeface="Times New Roman" pitchFamily="18" charset="0"/>
              </a:rPr>
              <a:t>MUST  WAIT TO BE BECKONED BY REFEREE</a:t>
            </a:r>
            <a:r>
              <a:rPr lang="en-US" sz="1600" b="0" dirty="0">
                <a:solidFill>
                  <a:schemeClr val="tx1"/>
                </a:solidFill>
                <a:latin typeface="Times New Roman" pitchFamily="18" charset="0"/>
              </a:rPr>
              <a:t>)</a:t>
            </a:r>
          </a:p>
          <a:p>
            <a:pPr marL="571500" lvl="1" indent="-114300">
              <a:spcBef>
                <a:spcPct val="10000"/>
              </a:spcBef>
              <a:spcAft>
                <a:spcPct val="10000"/>
              </a:spcAft>
              <a:buClr>
                <a:srgbClr val="000066"/>
              </a:buClr>
              <a:buFontTx/>
              <a:buChar char="-"/>
              <a:tabLst>
                <a:tab pos="228600" algn="l"/>
              </a:tabLst>
              <a:defRPr/>
            </a:pPr>
            <a:r>
              <a:rPr lang="en-US" sz="1600" b="0" dirty="0">
                <a:solidFill>
                  <a:schemeClr val="tx1"/>
                </a:solidFill>
                <a:latin typeface="Times New Roman" pitchFamily="18" charset="0"/>
              </a:rPr>
              <a:t>INJURED PLAYER ATTENDED ON THE FIELD (</a:t>
            </a:r>
            <a:r>
              <a:rPr lang="en-US" sz="1600" u="sng" dirty="0">
                <a:solidFill>
                  <a:srgbClr val="FF0000"/>
                </a:solidFill>
                <a:effectLst>
                  <a:outerShdw blurRad="38100" dist="38100" dir="2700000" algn="tl">
                    <a:srgbClr val="C0C0C0"/>
                  </a:outerShdw>
                </a:effectLst>
                <a:latin typeface="Times New Roman" pitchFamily="18" charset="0"/>
              </a:rPr>
              <a:t>ATTENDED PLAYER MUST LEAVE THE FIELD</a:t>
            </a:r>
            <a:r>
              <a:rPr lang="en-US" sz="1600" b="0" dirty="0">
                <a:solidFill>
                  <a:schemeClr val="tx1"/>
                </a:solidFill>
                <a:latin typeface="Times New Roman" pitchFamily="18" charset="0"/>
              </a:rPr>
              <a:t>) AND MAY BE SUBSTITUTED (</a:t>
            </a:r>
            <a:r>
              <a:rPr lang="en-US" sz="1600" u="sng" dirty="0">
                <a:solidFill>
                  <a:schemeClr val="tx1"/>
                </a:solidFill>
                <a:effectLst>
                  <a:outerShdw blurRad="38100" dist="38100" dir="2700000" algn="tl">
                    <a:srgbClr val="000000">
                      <a:alpha val="43137"/>
                    </a:srgbClr>
                  </a:outerShdw>
                </a:effectLst>
                <a:latin typeface="Times New Roman" pitchFamily="18" charset="0"/>
              </a:rPr>
              <a:t>MUST  WAIT TO BE BECKONED BY REFEREE</a:t>
            </a:r>
            <a:r>
              <a:rPr lang="en-US" sz="1600" b="0" dirty="0">
                <a:solidFill>
                  <a:schemeClr val="tx1"/>
                </a:solidFill>
                <a:latin typeface="Times New Roman" pitchFamily="18" charset="0"/>
              </a:rPr>
              <a:t>)</a:t>
            </a:r>
          </a:p>
          <a:p>
            <a:pPr>
              <a:buClr>
                <a:srgbClr val="000099"/>
              </a:buClr>
              <a:buSzPct val="125000"/>
              <a:buFont typeface="Symbol" pitchFamily="18" charset="2"/>
              <a:buChar char="·"/>
              <a:tabLst>
                <a:tab pos="228600" algn="l"/>
              </a:tabLst>
              <a:defRPr/>
            </a:pPr>
            <a:r>
              <a:rPr lang="en-US" sz="1600" dirty="0">
                <a:solidFill>
                  <a:schemeClr val="tx1"/>
                </a:solidFill>
                <a:latin typeface="Times New Roman" pitchFamily="18" charset="0"/>
              </a:rPr>
              <a:t>  SUBSTITUTES - </a:t>
            </a:r>
            <a:r>
              <a:rPr lang="en-US" sz="1600" dirty="0">
                <a:solidFill>
                  <a:srgbClr val="0033CC"/>
                </a:solidFill>
                <a:effectLst>
                  <a:outerShdw blurRad="38100" dist="38100" dir="2700000" algn="tl">
                    <a:srgbClr val="C0C0C0"/>
                  </a:outerShdw>
                </a:effectLst>
                <a:latin typeface="Times New Roman" pitchFamily="18" charset="0"/>
              </a:rPr>
              <a:t>EITHER TEAM, IF PRIOR REPORTED</a:t>
            </a:r>
          </a:p>
          <a:p>
            <a:pPr marL="571500" lvl="1" indent="-114300">
              <a:spcBef>
                <a:spcPct val="10000"/>
              </a:spcBef>
              <a:spcAft>
                <a:spcPct val="10000"/>
              </a:spcAft>
              <a:buClr>
                <a:srgbClr val="000066"/>
              </a:buClr>
              <a:buFontTx/>
              <a:buChar char="-"/>
              <a:tabLst>
                <a:tab pos="228600" algn="l"/>
              </a:tabLst>
              <a:defRPr/>
            </a:pPr>
            <a:r>
              <a:rPr lang="en-US" sz="1600" b="0" dirty="0">
                <a:solidFill>
                  <a:schemeClr val="tx1"/>
                </a:solidFill>
                <a:latin typeface="Times New Roman" pitchFamily="18" charset="0"/>
              </a:rPr>
              <a:t> </a:t>
            </a:r>
            <a:r>
              <a:rPr lang="en-US" sz="1600" dirty="0">
                <a:solidFill>
                  <a:srgbClr val="006600"/>
                </a:solidFill>
                <a:latin typeface="Times New Roman" pitchFamily="18" charset="0"/>
              </a:rPr>
              <a:t>CAUTION</a:t>
            </a:r>
            <a:r>
              <a:rPr lang="en-US" sz="1600" b="0" dirty="0">
                <a:solidFill>
                  <a:srgbClr val="006600"/>
                </a:solidFill>
                <a:latin typeface="Times New Roman" pitchFamily="18" charset="0"/>
              </a:rPr>
              <a:t> </a:t>
            </a:r>
            <a:r>
              <a:rPr lang="en-US" sz="1600" b="0" dirty="0">
                <a:solidFill>
                  <a:schemeClr val="tx1"/>
                </a:solidFill>
                <a:latin typeface="Times New Roman" pitchFamily="18" charset="0"/>
              </a:rPr>
              <a:t>(</a:t>
            </a:r>
            <a:r>
              <a:rPr lang="en-US" sz="1600" u="sng" dirty="0">
                <a:solidFill>
                  <a:srgbClr val="FF0000"/>
                </a:solidFill>
                <a:effectLst>
                  <a:outerShdw blurRad="38100" dist="38100" dir="2700000" algn="tl">
                    <a:srgbClr val="C0C0C0"/>
                  </a:outerShdw>
                </a:effectLst>
                <a:latin typeface="Times New Roman" pitchFamily="18" charset="0"/>
              </a:rPr>
              <a:t>CAUTIONED PLAYER MUST LEAVE</a:t>
            </a:r>
            <a:r>
              <a:rPr lang="en-US" sz="1600" b="0" dirty="0">
                <a:solidFill>
                  <a:schemeClr val="tx1"/>
                </a:solidFill>
                <a:latin typeface="Times New Roman" pitchFamily="18" charset="0"/>
              </a:rPr>
              <a:t> AND MAY BE SUBSTITUTED FROM OFF THE BENCH</a:t>
            </a:r>
            <a:r>
              <a:rPr lang="en-US" b="0" dirty="0">
                <a:solidFill>
                  <a:schemeClr val="tx1"/>
                </a:solidFill>
              </a:rPr>
              <a:t>)</a:t>
            </a:r>
            <a:endParaRPr lang="en-US" sz="1600" b="0" dirty="0">
              <a:solidFill>
                <a:schemeClr val="tx1"/>
              </a:solidFill>
              <a:latin typeface="Times New Roman" pitchFamily="18" charset="0"/>
            </a:endParaRPr>
          </a:p>
          <a:p>
            <a:pPr marL="571500" lvl="1" indent="-114300">
              <a:spcBef>
                <a:spcPct val="10000"/>
              </a:spcBef>
              <a:spcAft>
                <a:spcPct val="10000"/>
              </a:spcAft>
              <a:buClr>
                <a:srgbClr val="000066"/>
              </a:buClr>
              <a:buFontTx/>
              <a:buChar char="-"/>
              <a:tabLst>
                <a:tab pos="228600" algn="l"/>
              </a:tabLst>
              <a:defRPr/>
            </a:pPr>
            <a:r>
              <a:rPr lang="en-US" sz="1600" b="0" dirty="0">
                <a:solidFill>
                  <a:schemeClr val="tx1"/>
                </a:solidFill>
                <a:latin typeface="Times New Roman" pitchFamily="18" charset="0"/>
              </a:rPr>
              <a:t> </a:t>
            </a:r>
            <a:r>
              <a:rPr lang="en-US" sz="1600" dirty="0">
                <a:solidFill>
                  <a:srgbClr val="006600"/>
                </a:solidFill>
                <a:latin typeface="Times New Roman" pitchFamily="18" charset="0"/>
              </a:rPr>
              <a:t>DISQUALIFIED</a:t>
            </a:r>
            <a:r>
              <a:rPr lang="en-US" sz="1600" b="0" dirty="0">
                <a:solidFill>
                  <a:schemeClr val="tx1"/>
                </a:solidFill>
                <a:latin typeface="Times New Roman" pitchFamily="18" charset="0"/>
              </a:rPr>
              <a:t> </a:t>
            </a:r>
            <a:r>
              <a:rPr lang="en-US" sz="1600" dirty="0">
                <a:solidFill>
                  <a:srgbClr val="0033CC"/>
                </a:solidFill>
                <a:latin typeface="Times New Roman" pitchFamily="18" charset="0"/>
              </a:rPr>
              <a:t>(STILL PLAY SHORT)</a:t>
            </a:r>
            <a:endParaRPr lang="en-US" sz="1600" b="0" dirty="0">
              <a:solidFill>
                <a:schemeClr val="tx1"/>
              </a:solidFill>
              <a:latin typeface="Times New Roman" pitchFamily="18" charset="0"/>
            </a:endParaRPr>
          </a:p>
          <a:p>
            <a:pPr marL="571500" lvl="1" indent="-114300">
              <a:spcBef>
                <a:spcPct val="10000"/>
              </a:spcBef>
              <a:spcAft>
                <a:spcPct val="10000"/>
              </a:spcAft>
              <a:buClr>
                <a:srgbClr val="000066"/>
              </a:buClr>
              <a:buFontTx/>
              <a:buChar char="-"/>
              <a:tabLst>
                <a:tab pos="228600" algn="l"/>
              </a:tabLst>
              <a:defRPr/>
            </a:pPr>
            <a:r>
              <a:rPr lang="en-US" sz="1600" b="0" dirty="0">
                <a:solidFill>
                  <a:srgbClr val="006600"/>
                </a:solidFill>
                <a:latin typeface="Times New Roman" pitchFamily="18" charset="0"/>
              </a:rPr>
              <a:t> </a:t>
            </a:r>
            <a:r>
              <a:rPr lang="en-US" sz="1600" dirty="0">
                <a:solidFill>
                  <a:srgbClr val="006600"/>
                </a:solidFill>
                <a:latin typeface="Times New Roman" pitchFamily="18" charset="0"/>
              </a:rPr>
              <a:t>GOAL KICK</a:t>
            </a:r>
            <a:endParaRPr lang="en-US" sz="1600" b="0" dirty="0">
              <a:solidFill>
                <a:schemeClr val="tx1"/>
              </a:solidFill>
              <a:latin typeface="Times New Roman" pitchFamily="18" charset="0"/>
            </a:endParaRPr>
          </a:p>
          <a:p>
            <a:pPr>
              <a:buClr>
                <a:srgbClr val="000099"/>
              </a:buClr>
              <a:buSzPct val="125000"/>
              <a:buFont typeface="Symbol" pitchFamily="18" charset="2"/>
              <a:buChar char="·"/>
              <a:tabLst>
                <a:tab pos="228600" algn="l"/>
              </a:tabLst>
              <a:defRPr/>
            </a:pPr>
            <a:r>
              <a:rPr lang="en-US" sz="1600" b="0" dirty="0">
                <a:solidFill>
                  <a:schemeClr val="tx1"/>
                </a:solidFill>
                <a:latin typeface="Times New Roman" pitchFamily="18" charset="0"/>
              </a:rPr>
              <a:t>  </a:t>
            </a:r>
            <a:r>
              <a:rPr lang="en-US" sz="1600" dirty="0">
                <a:solidFill>
                  <a:schemeClr val="tx1"/>
                </a:solidFill>
                <a:latin typeface="Times New Roman" pitchFamily="18" charset="0"/>
              </a:rPr>
              <a:t>SUBSTITUTES - </a:t>
            </a:r>
            <a:r>
              <a:rPr lang="en-US" sz="1600" dirty="0">
                <a:solidFill>
                  <a:srgbClr val="0033CC"/>
                </a:solidFill>
                <a:effectLst>
                  <a:outerShdw blurRad="38100" dist="38100" dir="2700000" algn="tl">
                    <a:srgbClr val="C0C0C0"/>
                  </a:outerShdw>
                </a:effectLst>
                <a:latin typeface="Times New Roman" pitchFamily="18" charset="0"/>
              </a:rPr>
              <a:t>TEAM POSSESSION , IF PRIOR REPORTED</a:t>
            </a:r>
            <a:endParaRPr lang="en-US" sz="1600" b="0" dirty="0">
              <a:solidFill>
                <a:schemeClr val="tx1"/>
              </a:solidFill>
              <a:effectLst>
                <a:outerShdw blurRad="38100" dist="38100" dir="2700000" algn="tl">
                  <a:srgbClr val="C0C0C0"/>
                </a:outerShdw>
              </a:effectLst>
              <a:latin typeface="Times New Roman" pitchFamily="18" charset="0"/>
            </a:endParaRPr>
          </a:p>
          <a:p>
            <a:pPr marL="571500" lvl="1" indent="-114300">
              <a:spcBef>
                <a:spcPct val="10000"/>
              </a:spcBef>
              <a:spcAft>
                <a:spcPct val="10000"/>
              </a:spcAft>
              <a:buClr>
                <a:srgbClr val="000066"/>
              </a:buClr>
              <a:buFontTx/>
              <a:buChar char="-"/>
              <a:tabLst>
                <a:tab pos="228600" algn="l"/>
              </a:tabLst>
              <a:defRPr/>
            </a:pPr>
            <a:r>
              <a:rPr lang="en-US" sz="1600" b="0" dirty="0">
                <a:solidFill>
                  <a:srgbClr val="006600"/>
                </a:solidFill>
                <a:latin typeface="Times New Roman" pitchFamily="18" charset="0"/>
              </a:rPr>
              <a:t> </a:t>
            </a:r>
            <a:r>
              <a:rPr lang="en-US" sz="1600" dirty="0">
                <a:solidFill>
                  <a:srgbClr val="006600"/>
                </a:solidFill>
                <a:latin typeface="Times New Roman" pitchFamily="18" charset="0"/>
              </a:rPr>
              <a:t>THROW IN </a:t>
            </a:r>
            <a:r>
              <a:rPr lang="en-US" sz="1600" dirty="0">
                <a:solidFill>
                  <a:srgbClr val="0033CC"/>
                </a:solidFill>
                <a:effectLst>
                  <a:outerShdw blurRad="38100" dist="38100" dir="2700000" algn="tl">
                    <a:srgbClr val="C0C0C0"/>
                  </a:outerShdw>
                </a:effectLst>
                <a:latin typeface="Times New Roman" pitchFamily="18" charset="0"/>
              </a:rPr>
              <a:t>(OPPONENT, IF TEAM IN POSSESSION SUBSTITUTES)</a:t>
            </a:r>
          </a:p>
          <a:p>
            <a:pPr marL="571500" lvl="1" indent="-114300">
              <a:spcBef>
                <a:spcPct val="10000"/>
              </a:spcBef>
              <a:spcAft>
                <a:spcPct val="10000"/>
              </a:spcAft>
              <a:buClr>
                <a:srgbClr val="000066"/>
              </a:buClr>
              <a:buFontTx/>
              <a:buChar char="-"/>
              <a:tabLst>
                <a:tab pos="228600" algn="l"/>
              </a:tabLst>
              <a:defRPr/>
            </a:pPr>
            <a:r>
              <a:rPr lang="en-US" sz="1600" b="0" dirty="0">
                <a:solidFill>
                  <a:srgbClr val="006600"/>
                </a:solidFill>
                <a:latin typeface="Times New Roman" pitchFamily="18" charset="0"/>
              </a:rPr>
              <a:t> </a:t>
            </a:r>
            <a:r>
              <a:rPr lang="en-US" sz="1600" dirty="0">
                <a:solidFill>
                  <a:srgbClr val="006600"/>
                </a:solidFill>
                <a:latin typeface="Times New Roman" pitchFamily="18" charset="0"/>
              </a:rPr>
              <a:t>CORNER KICK </a:t>
            </a:r>
            <a:r>
              <a:rPr lang="en-US" sz="1600" dirty="0">
                <a:solidFill>
                  <a:srgbClr val="0033CC"/>
                </a:solidFill>
                <a:effectLst>
                  <a:outerShdw blurRad="38100" dist="38100" dir="2700000" algn="tl">
                    <a:srgbClr val="C0C0C0"/>
                  </a:outerShdw>
                </a:effectLst>
                <a:latin typeface="Times New Roman" pitchFamily="18" charset="0"/>
              </a:rPr>
              <a:t>(OPPONENT, IF TEAM IN POSSESSION SUBSTITUTES</a:t>
            </a:r>
            <a:r>
              <a:rPr lang="en-US" sz="1600" dirty="0">
                <a:solidFill>
                  <a:srgbClr val="006600"/>
                </a:solidFill>
                <a:effectLst>
                  <a:outerShdw blurRad="38100" dist="38100" dir="2700000" algn="tl">
                    <a:srgbClr val="C0C0C0"/>
                  </a:outerShdw>
                </a:effectLst>
                <a:latin typeface="Times New Roman" pitchFamily="18" charset="0"/>
              </a:rPr>
              <a:t>)</a:t>
            </a:r>
            <a:endParaRPr lang="en-US" sz="1600" b="0" dirty="0">
              <a:solidFill>
                <a:schemeClr val="tx1"/>
              </a:solidFill>
              <a:effectLst>
                <a:outerShdw blurRad="38100" dist="38100" dir="2700000" algn="tl">
                  <a:srgbClr val="C0C0C0"/>
                </a:outerShdw>
              </a:effectLst>
              <a:latin typeface="Times New Roman" pitchFamily="18" charset="0"/>
            </a:endParaRPr>
          </a:p>
          <a:p>
            <a:pPr>
              <a:buClr>
                <a:srgbClr val="000066"/>
              </a:buClr>
              <a:buFontTx/>
              <a:buChar char="-"/>
              <a:tabLst>
                <a:tab pos="228600" algn="l"/>
              </a:tabLst>
              <a:defRPr/>
            </a:pPr>
            <a:endParaRPr lang="en-US" sz="1600" b="0" dirty="0">
              <a:solidFill>
                <a:schemeClr val="tx1"/>
              </a:solidFill>
              <a:latin typeface="Times New Roman" pitchFamily="18" charset="0"/>
            </a:endParaRPr>
          </a:p>
          <a:p>
            <a:pPr>
              <a:tabLst>
                <a:tab pos="228600" algn="l"/>
                <a:tab pos="3835400" algn="l"/>
              </a:tabLst>
              <a:defRPr/>
            </a:pPr>
            <a:r>
              <a:rPr lang="en-US" sz="1600" dirty="0">
                <a:solidFill>
                  <a:srgbClr val="006600"/>
                </a:solidFill>
                <a:latin typeface="Times New Roman" pitchFamily="18" charset="0"/>
              </a:rPr>
              <a:t>MUST REPORT PRIOR TO DEAD BALL</a:t>
            </a:r>
            <a:r>
              <a:rPr lang="en-US" sz="1600" b="0" dirty="0">
                <a:solidFill>
                  <a:schemeClr val="tx1"/>
                </a:solidFill>
                <a:latin typeface="Times New Roman" pitchFamily="18" charset="0"/>
              </a:rPr>
              <a:t> </a:t>
            </a:r>
            <a:r>
              <a:rPr lang="en-US" sz="1600" dirty="0">
                <a:solidFill>
                  <a:schemeClr val="accent2"/>
                </a:solidFill>
                <a:effectLst>
                  <a:outerShdw blurRad="38100" dist="38100" dir="2700000" algn="tl">
                    <a:srgbClr val="C0C0C0"/>
                  </a:outerShdw>
                </a:effectLst>
                <a:latin typeface="Times New Roman" pitchFamily="18" charset="0"/>
              </a:rPr>
              <a:t>(NEAREST OFFICIALAT HALF LINE IF NO 			SCORER TABLE)</a:t>
            </a:r>
          </a:p>
          <a:p>
            <a:pPr>
              <a:tabLst>
                <a:tab pos="228600" algn="l"/>
              </a:tabLst>
              <a:defRPr/>
            </a:pPr>
            <a:endParaRPr lang="en-US" sz="1600" b="0" dirty="0">
              <a:solidFill>
                <a:schemeClr val="tx1"/>
              </a:solidFill>
              <a:latin typeface="Times New Roman" pitchFamily="18" charset="0"/>
            </a:endParaRPr>
          </a:p>
          <a:p>
            <a:pPr>
              <a:tabLst>
                <a:tab pos="228600" algn="l"/>
              </a:tabLst>
              <a:defRPr/>
            </a:pPr>
            <a:r>
              <a:rPr lang="en-US" sz="1600" dirty="0">
                <a:solidFill>
                  <a:srgbClr val="A50021"/>
                </a:solidFill>
                <a:latin typeface="Times New Roman" pitchFamily="18" charset="0"/>
              </a:rPr>
              <a:t>INJURED PLAYER APPEARS </a:t>
            </a:r>
            <a:r>
              <a:rPr lang="en-US" sz="1600" u="sng" dirty="0">
                <a:solidFill>
                  <a:srgbClr val="A50021"/>
                </a:solidFill>
                <a:effectLst>
                  <a:outerShdw blurRad="38100" dist="38100" dir="2700000" algn="tl">
                    <a:srgbClr val="C0C0C0"/>
                  </a:outerShdw>
                </a:effectLst>
                <a:latin typeface="Times New Roman" pitchFamily="18" charset="0"/>
              </a:rPr>
              <a:t>UNCONSCIOUS</a:t>
            </a:r>
            <a:r>
              <a:rPr lang="en-US" sz="1600" dirty="0">
                <a:solidFill>
                  <a:srgbClr val="A50021"/>
                </a:solidFill>
                <a:latin typeface="Times New Roman" pitchFamily="18" charset="0"/>
              </a:rPr>
              <a:t>...</a:t>
            </a:r>
          </a:p>
        </p:txBody>
      </p:sp>
      <p:sp>
        <p:nvSpPr>
          <p:cNvPr id="84995" name="Rectangle 4"/>
          <p:cNvSpPr>
            <a:spLocks noChangeArrowheads="1"/>
          </p:cNvSpPr>
          <p:nvPr/>
        </p:nvSpPr>
        <p:spPr bwMode="auto">
          <a:xfrm>
            <a:off x="406400" y="1371600"/>
            <a:ext cx="833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3 - THE PLAYER &amp; SUBSTITUTIONS</a:t>
            </a:r>
            <a:endParaRPr lang="en-US" altLang="en-US" sz="2000" b="0" i="1" dirty="0">
              <a:solidFill>
                <a:srgbClr val="0000A0"/>
              </a:solidFill>
              <a:latin typeface="Dutch"/>
            </a:endParaRP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0898">
                                            <p:txEl>
                                              <p:pRg st="0" end="0"/>
                                            </p:txEl>
                                          </p:spTgt>
                                        </p:tgtEl>
                                        <p:attrNameLst>
                                          <p:attrName>style.visibility</p:attrName>
                                        </p:attrNameLst>
                                      </p:cBhvr>
                                      <p:to>
                                        <p:strVal val="visible"/>
                                      </p:to>
                                    </p:set>
                                    <p:animEffect transition="in" filter="wipe(left)">
                                      <p:cBhvr>
                                        <p:cTn id="7" dur="500"/>
                                        <p:tgtEl>
                                          <p:spTgt spid="80898">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80898">
                                            <p:txEl>
                                              <p:pRg st="1" end="1"/>
                                            </p:txEl>
                                          </p:spTgt>
                                        </p:tgtEl>
                                        <p:attrNameLst>
                                          <p:attrName>style.visibility</p:attrName>
                                        </p:attrNameLst>
                                      </p:cBhvr>
                                      <p:to>
                                        <p:strVal val="visible"/>
                                      </p:to>
                                    </p:set>
                                    <p:animEffect transition="in" filter="wipe(left)">
                                      <p:cBhvr>
                                        <p:cTn id="11" dur="500"/>
                                        <p:tgtEl>
                                          <p:spTgt spid="80898">
                                            <p:txEl>
                                              <p:pRg st="1" end="1"/>
                                            </p:txEl>
                                          </p:spTgt>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80898">
                                            <p:txEl>
                                              <p:pRg st="2" end="2"/>
                                            </p:txEl>
                                          </p:spTgt>
                                        </p:tgtEl>
                                        <p:attrNameLst>
                                          <p:attrName>style.visibility</p:attrName>
                                        </p:attrNameLst>
                                      </p:cBhvr>
                                      <p:to>
                                        <p:strVal val="visible"/>
                                      </p:to>
                                    </p:set>
                                    <p:animEffect transition="in" filter="wipe(left)">
                                      <p:cBhvr>
                                        <p:cTn id="15" dur="500"/>
                                        <p:tgtEl>
                                          <p:spTgt spid="80898">
                                            <p:txEl>
                                              <p:pRg st="2" end="2"/>
                                            </p:txEl>
                                          </p:spTgt>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80898">
                                            <p:txEl>
                                              <p:pRg st="3" end="3"/>
                                            </p:txEl>
                                          </p:spTgt>
                                        </p:tgtEl>
                                        <p:attrNameLst>
                                          <p:attrName>style.visibility</p:attrName>
                                        </p:attrNameLst>
                                      </p:cBhvr>
                                      <p:to>
                                        <p:strVal val="visible"/>
                                      </p:to>
                                    </p:set>
                                    <p:animEffect transition="in" filter="wipe(left)">
                                      <p:cBhvr>
                                        <p:cTn id="19" dur="500"/>
                                        <p:tgtEl>
                                          <p:spTgt spid="80898">
                                            <p:txEl>
                                              <p:pRg st="3" end="3"/>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80898">
                                            <p:txEl>
                                              <p:pRg st="4" end="4"/>
                                            </p:txEl>
                                          </p:spTgt>
                                        </p:tgtEl>
                                        <p:attrNameLst>
                                          <p:attrName>style.visibility</p:attrName>
                                        </p:attrNameLst>
                                      </p:cBhvr>
                                      <p:to>
                                        <p:strVal val="visible"/>
                                      </p:to>
                                    </p:set>
                                    <p:animEffect transition="in" filter="wipe(left)">
                                      <p:cBhvr>
                                        <p:cTn id="24" dur="500"/>
                                        <p:tgtEl>
                                          <p:spTgt spid="80898">
                                            <p:txEl>
                                              <p:pRg st="4" end="4"/>
                                            </p:txEl>
                                          </p:spTgt>
                                        </p:tgtEl>
                                      </p:cBhvr>
                                    </p:animEffect>
                                  </p:childTnLst>
                                </p:cTn>
                              </p:par>
                            </p:childTnLst>
                          </p:cTn>
                        </p:par>
                        <p:par>
                          <p:cTn id="25" fill="hold" nodeType="afterGroup">
                            <p:stCondLst>
                              <p:cond delay="500"/>
                            </p:stCondLst>
                            <p:childTnLst>
                              <p:par>
                                <p:cTn id="26" presetID="22" presetClass="entr" presetSubtype="8" fill="hold" nodeType="afterEffect">
                                  <p:stCondLst>
                                    <p:cond delay="0"/>
                                  </p:stCondLst>
                                  <p:childTnLst>
                                    <p:set>
                                      <p:cBhvr>
                                        <p:cTn id="27" dur="1" fill="hold">
                                          <p:stCondLst>
                                            <p:cond delay="0"/>
                                          </p:stCondLst>
                                        </p:cTn>
                                        <p:tgtEl>
                                          <p:spTgt spid="80898">
                                            <p:txEl>
                                              <p:pRg st="5" end="5"/>
                                            </p:txEl>
                                          </p:spTgt>
                                        </p:tgtEl>
                                        <p:attrNameLst>
                                          <p:attrName>style.visibility</p:attrName>
                                        </p:attrNameLst>
                                      </p:cBhvr>
                                      <p:to>
                                        <p:strVal val="visible"/>
                                      </p:to>
                                    </p:set>
                                    <p:animEffect transition="in" filter="wipe(left)">
                                      <p:cBhvr>
                                        <p:cTn id="28" dur="500"/>
                                        <p:tgtEl>
                                          <p:spTgt spid="80898">
                                            <p:txEl>
                                              <p:pRg st="5" end="5"/>
                                            </p:txEl>
                                          </p:spTgt>
                                        </p:tgtEl>
                                      </p:cBhvr>
                                    </p:animEffect>
                                  </p:childTnLst>
                                </p:cTn>
                              </p:par>
                            </p:childTnLst>
                          </p:cTn>
                        </p:par>
                        <p:par>
                          <p:cTn id="29" fill="hold" nodeType="afterGroup">
                            <p:stCondLst>
                              <p:cond delay="1000"/>
                            </p:stCondLst>
                            <p:childTnLst>
                              <p:par>
                                <p:cTn id="30" presetID="22" presetClass="entr" presetSubtype="8" fill="hold" nodeType="afterEffect">
                                  <p:stCondLst>
                                    <p:cond delay="0"/>
                                  </p:stCondLst>
                                  <p:childTnLst>
                                    <p:set>
                                      <p:cBhvr>
                                        <p:cTn id="31" dur="1" fill="hold">
                                          <p:stCondLst>
                                            <p:cond delay="0"/>
                                          </p:stCondLst>
                                        </p:cTn>
                                        <p:tgtEl>
                                          <p:spTgt spid="80898">
                                            <p:txEl>
                                              <p:pRg st="6" end="6"/>
                                            </p:txEl>
                                          </p:spTgt>
                                        </p:tgtEl>
                                        <p:attrNameLst>
                                          <p:attrName>style.visibility</p:attrName>
                                        </p:attrNameLst>
                                      </p:cBhvr>
                                      <p:to>
                                        <p:strVal val="visible"/>
                                      </p:to>
                                    </p:set>
                                    <p:animEffect transition="in" filter="wipe(left)">
                                      <p:cBhvr>
                                        <p:cTn id="32" dur="500"/>
                                        <p:tgtEl>
                                          <p:spTgt spid="80898">
                                            <p:txEl>
                                              <p:pRg st="6" end="6"/>
                                            </p:txEl>
                                          </p:spTgt>
                                        </p:tgtEl>
                                      </p:cBhvr>
                                    </p:animEffect>
                                  </p:childTnLst>
                                </p:cTn>
                              </p:par>
                            </p:childTnLst>
                          </p:cTn>
                        </p:par>
                        <p:par>
                          <p:cTn id="33" fill="hold" nodeType="afterGroup">
                            <p:stCondLst>
                              <p:cond delay="1500"/>
                            </p:stCondLst>
                            <p:childTnLst>
                              <p:par>
                                <p:cTn id="34" presetID="22" presetClass="entr" presetSubtype="8" fill="hold" nodeType="afterEffect">
                                  <p:stCondLst>
                                    <p:cond delay="0"/>
                                  </p:stCondLst>
                                  <p:childTnLst>
                                    <p:set>
                                      <p:cBhvr>
                                        <p:cTn id="35" dur="1" fill="hold">
                                          <p:stCondLst>
                                            <p:cond delay="0"/>
                                          </p:stCondLst>
                                        </p:cTn>
                                        <p:tgtEl>
                                          <p:spTgt spid="80898">
                                            <p:txEl>
                                              <p:pRg st="7" end="7"/>
                                            </p:txEl>
                                          </p:spTgt>
                                        </p:tgtEl>
                                        <p:attrNameLst>
                                          <p:attrName>style.visibility</p:attrName>
                                        </p:attrNameLst>
                                      </p:cBhvr>
                                      <p:to>
                                        <p:strVal val="visible"/>
                                      </p:to>
                                    </p:set>
                                    <p:animEffect transition="in" filter="wipe(left)">
                                      <p:cBhvr>
                                        <p:cTn id="36" dur="500"/>
                                        <p:tgtEl>
                                          <p:spTgt spid="80898">
                                            <p:txEl>
                                              <p:pRg st="7" end="7"/>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nodeType="clickEffect">
                                  <p:stCondLst>
                                    <p:cond delay="0"/>
                                  </p:stCondLst>
                                  <p:childTnLst>
                                    <p:set>
                                      <p:cBhvr>
                                        <p:cTn id="40" dur="1" fill="hold">
                                          <p:stCondLst>
                                            <p:cond delay="0"/>
                                          </p:stCondLst>
                                        </p:cTn>
                                        <p:tgtEl>
                                          <p:spTgt spid="80898">
                                            <p:txEl>
                                              <p:pRg st="8" end="8"/>
                                            </p:txEl>
                                          </p:spTgt>
                                        </p:tgtEl>
                                        <p:attrNameLst>
                                          <p:attrName>style.visibility</p:attrName>
                                        </p:attrNameLst>
                                      </p:cBhvr>
                                      <p:to>
                                        <p:strVal val="visible"/>
                                      </p:to>
                                    </p:set>
                                    <p:animEffect transition="in" filter="wipe(left)">
                                      <p:cBhvr>
                                        <p:cTn id="41" dur="500"/>
                                        <p:tgtEl>
                                          <p:spTgt spid="80898">
                                            <p:txEl>
                                              <p:pRg st="8" end="8"/>
                                            </p:txEl>
                                          </p:spTgt>
                                        </p:tgtEl>
                                      </p:cBhvr>
                                    </p:animEffect>
                                  </p:childTnLst>
                                </p:cTn>
                              </p:par>
                            </p:childTnLst>
                          </p:cTn>
                        </p:par>
                        <p:par>
                          <p:cTn id="42" fill="hold" nodeType="afterGroup">
                            <p:stCondLst>
                              <p:cond delay="500"/>
                            </p:stCondLst>
                            <p:childTnLst>
                              <p:par>
                                <p:cTn id="43" presetID="22" presetClass="entr" presetSubtype="8" fill="hold" nodeType="afterEffect">
                                  <p:stCondLst>
                                    <p:cond delay="0"/>
                                  </p:stCondLst>
                                  <p:childTnLst>
                                    <p:set>
                                      <p:cBhvr>
                                        <p:cTn id="44" dur="1" fill="hold">
                                          <p:stCondLst>
                                            <p:cond delay="0"/>
                                          </p:stCondLst>
                                        </p:cTn>
                                        <p:tgtEl>
                                          <p:spTgt spid="80898">
                                            <p:txEl>
                                              <p:pRg st="9" end="9"/>
                                            </p:txEl>
                                          </p:spTgt>
                                        </p:tgtEl>
                                        <p:attrNameLst>
                                          <p:attrName>style.visibility</p:attrName>
                                        </p:attrNameLst>
                                      </p:cBhvr>
                                      <p:to>
                                        <p:strVal val="visible"/>
                                      </p:to>
                                    </p:set>
                                    <p:animEffect transition="in" filter="wipe(left)">
                                      <p:cBhvr>
                                        <p:cTn id="45" dur="500"/>
                                        <p:tgtEl>
                                          <p:spTgt spid="80898">
                                            <p:txEl>
                                              <p:pRg st="9" end="9"/>
                                            </p:txEl>
                                          </p:spTgt>
                                        </p:tgtEl>
                                      </p:cBhvr>
                                    </p:animEffect>
                                  </p:childTnLst>
                                </p:cTn>
                              </p:par>
                            </p:childTnLst>
                          </p:cTn>
                        </p:par>
                        <p:par>
                          <p:cTn id="46" fill="hold" nodeType="afterGroup">
                            <p:stCondLst>
                              <p:cond delay="1000"/>
                            </p:stCondLst>
                            <p:childTnLst>
                              <p:par>
                                <p:cTn id="47" presetID="22" presetClass="entr" presetSubtype="8" fill="hold" nodeType="afterEffect">
                                  <p:stCondLst>
                                    <p:cond delay="0"/>
                                  </p:stCondLst>
                                  <p:childTnLst>
                                    <p:set>
                                      <p:cBhvr>
                                        <p:cTn id="48" dur="1" fill="hold">
                                          <p:stCondLst>
                                            <p:cond delay="0"/>
                                          </p:stCondLst>
                                        </p:cTn>
                                        <p:tgtEl>
                                          <p:spTgt spid="80898">
                                            <p:txEl>
                                              <p:pRg st="10" end="10"/>
                                            </p:txEl>
                                          </p:spTgt>
                                        </p:tgtEl>
                                        <p:attrNameLst>
                                          <p:attrName>style.visibility</p:attrName>
                                        </p:attrNameLst>
                                      </p:cBhvr>
                                      <p:to>
                                        <p:strVal val="visible"/>
                                      </p:to>
                                    </p:set>
                                    <p:animEffect transition="in" filter="wipe(left)">
                                      <p:cBhvr>
                                        <p:cTn id="49" dur="500"/>
                                        <p:tgtEl>
                                          <p:spTgt spid="80898">
                                            <p:txEl>
                                              <p:pRg st="10" end="10"/>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8" fill="hold" nodeType="clickEffect">
                                  <p:stCondLst>
                                    <p:cond delay="0"/>
                                  </p:stCondLst>
                                  <p:childTnLst>
                                    <p:set>
                                      <p:cBhvr>
                                        <p:cTn id="53" dur="1" fill="hold">
                                          <p:stCondLst>
                                            <p:cond delay="0"/>
                                          </p:stCondLst>
                                        </p:cTn>
                                        <p:tgtEl>
                                          <p:spTgt spid="80898">
                                            <p:txEl>
                                              <p:pRg st="12" end="12"/>
                                            </p:txEl>
                                          </p:spTgt>
                                        </p:tgtEl>
                                        <p:attrNameLst>
                                          <p:attrName>style.visibility</p:attrName>
                                        </p:attrNameLst>
                                      </p:cBhvr>
                                      <p:to>
                                        <p:strVal val="visible"/>
                                      </p:to>
                                    </p:set>
                                    <p:animEffect transition="in" filter="wipe(left)">
                                      <p:cBhvr>
                                        <p:cTn id="54" dur="500"/>
                                        <p:tgtEl>
                                          <p:spTgt spid="80898">
                                            <p:txEl>
                                              <p:pRg st="12" end="12"/>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8" fill="hold" nodeType="clickEffect">
                                  <p:stCondLst>
                                    <p:cond delay="0"/>
                                  </p:stCondLst>
                                  <p:childTnLst>
                                    <p:set>
                                      <p:cBhvr>
                                        <p:cTn id="58" dur="1" fill="hold">
                                          <p:stCondLst>
                                            <p:cond delay="0"/>
                                          </p:stCondLst>
                                        </p:cTn>
                                        <p:tgtEl>
                                          <p:spTgt spid="80898">
                                            <p:txEl>
                                              <p:pRg st="14" end="14"/>
                                            </p:txEl>
                                          </p:spTgt>
                                        </p:tgtEl>
                                        <p:attrNameLst>
                                          <p:attrName>style.visibility</p:attrName>
                                        </p:attrNameLst>
                                      </p:cBhvr>
                                      <p:to>
                                        <p:strVal val="visible"/>
                                      </p:to>
                                    </p:set>
                                    <p:animEffect transition="in" filter="wipe(left)">
                                      <p:cBhvr>
                                        <p:cTn id="59" dur="500"/>
                                        <p:tgtEl>
                                          <p:spTgt spid="80898">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4"/>
          <p:cNvSpPr>
            <a:spLocks noChangeArrowheads="1"/>
          </p:cNvSpPr>
          <p:nvPr/>
        </p:nvSpPr>
        <p:spPr bwMode="auto">
          <a:xfrm>
            <a:off x="406400" y="1295400"/>
            <a:ext cx="833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3 - THE PLAYER &amp; SUBSTITUTIONS</a:t>
            </a:r>
            <a:endParaRPr lang="en-US" altLang="en-US" sz="2000" b="0" i="1" dirty="0">
              <a:solidFill>
                <a:srgbClr val="0000A0"/>
              </a:solidFill>
              <a:latin typeface="Dutch"/>
            </a:endParaRP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
        <p:nvSpPr>
          <p:cNvPr id="7" name="Subtitle 2"/>
          <p:cNvSpPr txBox="1">
            <a:spLocks/>
          </p:cNvSpPr>
          <p:nvPr/>
        </p:nvSpPr>
        <p:spPr bwMode="auto">
          <a:xfrm>
            <a:off x="1928813" y="5227638"/>
            <a:ext cx="6988175" cy="15541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defRPr/>
            </a:pPr>
            <a:r>
              <a:rPr lang="en-US" altLang="en-US" sz="2000" b="0" kern="0" dirty="0" smtClean="0">
                <a:effectLst>
                  <a:outerShdw blurRad="38100" dist="38100" dir="2700000" algn="tl">
                    <a:srgbClr val="000000">
                      <a:alpha val="43137"/>
                    </a:srgbClr>
                  </a:outerShdw>
                </a:effectLst>
                <a:latin typeface="Arial" pitchFamily="34" charset="0"/>
                <a:cs typeface="Arial" pitchFamily="34" charset="0"/>
              </a:rPr>
              <a:t>Prior to entering the game after a goal is scored or when a player is injured and removed, players are required to check in with the scorer/timer – or referee if there is no scorer/timer. After checking in, the player must wait until he or she is beckoned onto the field by the referee.</a:t>
            </a:r>
          </a:p>
        </p:txBody>
      </p:sp>
      <p:pic>
        <p:nvPicPr>
          <p:cNvPr id="87045" name="Picture Placeholder 5" descr="SC_NFHS_2013_PPT0001.ai"/>
          <p:cNvPicPr>
            <a:picLocks noChangeAspect="1"/>
          </p:cNvPicPr>
          <p:nvPr/>
        </p:nvPicPr>
        <p:blipFill>
          <a:blip r:embed="rId3">
            <a:extLst>
              <a:ext uri="{28A0092B-C50C-407E-A947-70E740481C1C}">
                <a14:useLocalDpi xmlns:a14="http://schemas.microsoft.com/office/drawing/2010/main" val="0"/>
              </a:ext>
            </a:extLst>
          </a:blip>
          <a:srcRect l="23338" t="62160" r="20972" b="14456"/>
          <a:stretch>
            <a:fillRect/>
          </a:stretch>
        </p:blipFill>
        <p:spPr bwMode="auto">
          <a:xfrm>
            <a:off x="2201863" y="1844675"/>
            <a:ext cx="5907087"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3"/>
          <p:cNvSpPr>
            <a:spLocks noChangeArrowheads="1"/>
          </p:cNvSpPr>
          <p:nvPr/>
        </p:nvSpPr>
        <p:spPr bwMode="auto">
          <a:xfrm>
            <a:off x="406400" y="1295400"/>
            <a:ext cx="833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3 - THE PLAYER &amp; SUBSTITUTIONS</a:t>
            </a:r>
            <a:endParaRPr lang="en-US" altLang="en-US" sz="2000" b="0" i="1" dirty="0">
              <a:solidFill>
                <a:srgbClr val="0000A0"/>
              </a:solidFill>
              <a:latin typeface="Dutch"/>
            </a:endParaRPr>
          </a:p>
        </p:txBody>
      </p:sp>
      <p:pic>
        <p:nvPicPr>
          <p:cNvPr id="89091" name="Picture 5" descr="P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0" y="1901825"/>
            <a:ext cx="6645275"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3"/>
          <p:cNvSpPr>
            <a:spLocks noChangeArrowheads="1"/>
          </p:cNvSpPr>
          <p:nvPr/>
        </p:nvSpPr>
        <p:spPr bwMode="auto">
          <a:xfrm>
            <a:off x="406400" y="1371600"/>
            <a:ext cx="833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3 - THE PLAYER &amp; SUBSTITUTIONS</a:t>
            </a:r>
            <a:endParaRPr lang="en-US" altLang="en-US" sz="2000" b="0" i="1" dirty="0">
              <a:solidFill>
                <a:srgbClr val="0000A0"/>
              </a:solidFill>
              <a:latin typeface="Dutch"/>
            </a:endParaRPr>
          </a:p>
        </p:txBody>
      </p:sp>
      <p:sp>
        <p:nvSpPr>
          <p:cNvPr id="5" name="Title 1"/>
          <p:cNvSpPr txBox="1">
            <a:spLocks/>
          </p:cNvSpPr>
          <p:nvPr/>
        </p:nvSpPr>
        <p:spPr bwMode="auto">
          <a:xfrm>
            <a:off x="923925" y="1905000"/>
            <a:ext cx="6988175" cy="609600"/>
          </a:xfrm>
          <a:prstGeom prst="rect">
            <a:avLst/>
          </a:prstGeom>
          <a:noFill/>
          <a:ln w="9525">
            <a:noFill/>
            <a:miter lim="800000"/>
            <a:headEnd/>
            <a:tailEnd/>
          </a:ln>
        </p:spPr>
        <p:txBody>
          <a:bodyPr anchor="b"/>
          <a:lstStyle/>
          <a:p>
            <a:pPr algn="ctr" eaLnBrk="1" hangingPunct="1">
              <a:defRPr/>
            </a:pPr>
            <a:r>
              <a:rPr lang="en-US" sz="2800" b="0" kern="0" dirty="0">
                <a:solidFill>
                  <a:schemeClr val="tx2"/>
                </a:solidFill>
                <a:ea typeface="+mj-ea"/>
                <a:cs typeface="Arial" pitchFamily="34" charset="0"/>
              </a:rPr>
              <a:t/>
            </a:r>
            <a:br>
              <a:rPr lang="en-US" sz="2800" b="0" kern="0" dirty="0">
                <a:solidFill>
                  <a:schemeClr val="tx2"/>
                </a:solidFill>
                <a:ea typeface="+mj-ea"/>
                <a:cs typeface="Arial" pitchFamily="34" charset="0"/>
              </a:rPr>
            </a:br>
            <a:r>
              <a:rPr lang="en-US" sz="2800" b="0" kern="0" dirty="0">
                <a:solidFill>
                  <a:srgbClr val="0000FF"/>
                </a:solidFill>
                <a:effectLst>
                  <a:outerShdw blurRad="38100" dist="38100" dir="2700000" algn="tl">
                    <a:srgbClr val="000000">
                      <a:alpha val="43137"/>
                    </a:srgbClr>
                  </a:outerShdw>
                </a:effectLst>
                <a:ea typeface="+mj-ea"/>
                <a:cs typeface="Arial" pitchFamily="34" charset="0"/>
              </a:rPr>
              <a:t>Rule 3-3-1c1, 4-2-8</a:t>
            </a:r>
          </a:p>
        </p:txBody>
      </p:sp>
      <p:sp>
        <p:nvSpPr>
          <p:cNvPr id="6" name="Subtitle 2"/>
          <p:cNvSpPr txBox="1">
            <a:spLocks/>
          </p:cNvSpPr>
          <p:nvPr/>
        </p:nvSpPr>
        <p:spPr bwMode="auto">
          <a:xfrm>
            <a:off x="914400" y="5602288"/>
            <a:ext cx="6989763" cy="1154112"/>
          </a:xfrm>
          <a:prstGeom prst="rect">
            <a:avLst/>
          </a:prstGeom>
          <a:noFill/>
          <a:ln>
            <a:miter lim="800000"/>
            <a:headEnd/>
            <a:tailEnd/>
          </a:ln>
        </p:spPr>
        <p:txBody>
          <a:bodyPr/>
          <a:lstStyle/>
          <a:p>
            <a:pPr eaLnBrk="1" hangingPunct="1">
              <a:spcBef>
                <a:spcPct val="20000"/>
              </a:spcBef>
              <a:defRPr/>
            </a:pPr>
            <a:r>
              <a:rPr lang="en-US" sz="2000" b="0" kern="0" dirty="0">
                <a:solidFill>
                  <a:schemeClr val="tx1"/>
                </a:solidFill>
                <a:effectLst>
                  <a:outerShdw blurRad="38100" dist="38100" dir="2700000" algn="tl">
                    <a:srgbClr val="000000">
                      <a:alpha val="43137"/>
                    </a:srgbClr>
                  </a:outerShdw>
                </a:effectLst>
                <a:cs typeface="Arial" pitchFamily="34" charset="0"/>
              </a:rPr>
              <a:t>Wording of “athletic trainer” and “MD/DO” are changed to “appropriate health-care professional” to allow each association to follow state law.</a:t>
            </a:r>
          </a:p>
        </p:txBody>
      </p:sp>
      <p:pic>
        <p:nvPicPr>
          <p:cNvPr id="91141" name="Picture 7" descr="Slide 4_2012.ai"/>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8738" y="2522538"/>
            <a:ext cx="3903662"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p:cNvSpPr>
            <a:spLocks noChangeArrowheads="1"/>
          </p:cNvSpPr>
          <p:nvPr/>
        </p:nvSpPr>
        <p:spPr bwMode="auto">
          <a:xfrm>
            <a:off x="406400" y="1295400"/>
            <a:ext cx="833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3 - THE PLAYER &amp; SUBSTITUTIONS</a:t>
            </a:r>
            <a:endParaRPr lang="en-US" altLang="en-US" sz="2000" b="0" i="1" dirty="0">
              <a:solidFill>
                <a:srgbClr val="0000A0"/>
              </a:solidFill>
              <a:latin typeface="Dutch"/>
            </a:endParaRPr>
          </a:p>
        </p:txBody>
      </p:sp>
      <p:pic>
        <p:nvPicPr>
          <p:cNvPr id="93187" name="Picture 1" descr="SC 20119.jpg"/>
          <p:cNvPicPr>
            <a:picLocks noChangeAspect="1"/>
          </p:cNvPicPr>
          <p:nvPr/>
        </p:nvPicPr>
        <p:blipFill>
          <a:blip r:embed="rId3">
            <a:extLst>
              <a:ext uri="{28A0092B-C50C-407E-A947-70E740481C1C}">
                <a14:useLocalDpi xmlns:a14="http://schemas.microsoft.com/office/drawing/2010/main" val="0"/>
              </a:ext>
            </a:extLst>
          </a:blip>
          <a:srcRect l="19659" t="768" r="7961"/>
          <a:stretch>
            <a:fillRect/>
          </a:stretch>
        </p:blipFill>
        <p:spPr bwMode="auto">
          <a:xfrm>
            <a:off x="1676400" y="1981200"/>
            <a:ext cx="5791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4" name="Title 1"/>
          <p:cNvSpPr>
            <a:spLocks noGrp="1"/>
          </p:cNvSpPr>
          <p:nvPr>
            <p:ph type="ctrTitle"/>
          </p:nvPr>
        </p:nvSpPr>
        <p:spPr bwMode="auto">
          <a:xfrm>
            <a:off x="1066800" y="171450"/>
            <a:ext cx="6988175" cy="157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en-US" dirty="0" smtClean="0">
                <a:solidFill>
                  <a:srgbClr val="002060"/>
                </a:solidFill>
                <a:latin typeface="Arial" panose="020B0604020202020204" pitchFamily="34" charset="0"/>
                <a:cs typeface="Arial" panose="020B0604020202020204" pitchFamily="34" charset="0"/>
              </a:rPr>
              <a:t>Substitutions</a:t>
            </a:r>
            <a:br>
              <a:rPr lang="en-US" altLang="en-US" dirty="0" smtClean="0">
                <a:solidFill>
                  <a:srgbClr val="002060"/>
                </a:solidFill>
                <a:latin typeface="Arial" panose="020B0604020202020204" pitchFamily="34" charset="0"/>
                <a:cs typeface="Arial" panose="020B0604020202020204" pitchFamily="34" charset="0"/>
              </a:rPr>
            </a:br>
            <a:r>
              <a:rPr lang="en-US" altLang="en-US" dirty="0" smtClean="0">
                <a:solidFill>
                  <a:srgbClr val="002060"/>
                </a:solidFill>
                <a:latin typeface="Arial" panose="020B0604020202020204" pitchFamily="34" charset="0"/>
                <a:cs typeface="Arial" panose="020B0604020202020204" pitchFamily="34" charset="0"/>
              </a:rPr>
              <a:t>Rule 3-3-2b(1)</a:t>
            </a:r>
          </a:p>
        </p:txBody>
      </p:sp>
      <p:sp>
        <p:nvSpPr>
          <p:cNvPr id="95235" name="Subtitle 2"/>
          <p:cNvSpPr>
            <a:spLocks noGrp="1"/>
          </p:cNvSpPr>
          <p:nvPr>
            <p:ph type="subTitle" idx="1"/>
          </p:nvPr>
        </p:nvSpPr>
        <p:spPr>
          <a:xfrm>
            <a:off x="990600" y="4413250"/>
            <a:ext cx="7253288" cy="1419225"/>
          </a:xfrm>
        </p:spPr>
        <p:txBody>
          <a:bodyPr/>
          <a:lstStyle/>
          <a:p>
            <a:pPr eaLnBrk="1" hangingPunct="1"/>
            <a:r>
              <a:rPr lang="en-US" altLang="en-US" dirty="0" smtClean="0">
                <a:solidFill>
                  <a:srgbClr val="000099"/>
                </a:solidFill>
                <a:latin typeface="Arial" panose="020B0604020202020204" pitchFamily="34" charset="0"/>
                <a:cs typeface="Arial" panose="020B0604020202020204" pitchFamily="34" charset="0"/>
              </a:rPr>
              <a:t>Limitations on coaching during injury situations were removed. Whether a short injury stoppage or a prolonged stoppage, coaches from both teams may coach — give tactical and technical instructions, lend emotional support, etc.</a:t>
            </a:r>
          </a:p>
        </p:txBody>
      </p:sp>
      <p:pic>
        <p:nvPicPr>
          <p:cNvPr id="95236" name="Picture Placeholder 5" descr="SC_NFHS_2013_PPT_PP0001.psd"/>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a:xfrm>
            <a:off x="1514475" y="1839913"/>
            <a:ext cx="6138863" cy="2462212"/>
          </a:xfrm>
          <a:ln>
            <a:miter lim="800000"/>
            <a:headEnd/>
            <a:tailEnd/>
          </a:ln>
        </p:spPr>
      </p:pic>
      <p:grpSp>
        <p:nvGrpSpPr>
          <p:cNvPr id="95237" name="Group 6"/>
          <p:cNvGrpSpPr>
            <a:grpSpLocks/>
          </p:cNvGrpSpPr>
          <p:nvPr/>
        </p:nvGrpSpPr>
        <p:grpSpPr bwMode="auto">
          <a:xfrm>
            <a:off x="1981200" y="1809750"/>
            <a:ext cx="527050" cy="184150"/>
            <a:chOff x="1770650" y="2259198"/>
            <a:chExt cx="527289" cy="184666"/>
          </a:xfrm>
        </p:grpSpPr>
        <p:sp>
          <p:nvSpPr>
            <p:cNvPr id="8" name="Rectangle 7"/>
            <p:cNvSpPr/>
            <p:nvPr/>
          </p:nvSpPr>
          <p:spPr>
            <a:xfrm>
              <a:off x="1826238" y="2283078"/>
              <a:ext cx="343055" cy="138499"/>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95239" name="TextBox 8"/>
            <p:cNvSpPr txBox="1">
              <a:spLocks noChangeArrowheads="1"/>
            </p:cNvSpPr>
            <p:nvPr/>
          </p:nvSpPr>
          <p:spPr bwMode="auto">
            <a:xfrm>
              <a:off x="1770650" y="2259198"/>
              <a:ext cx="52728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Times New Roman" panose="02020603050405020304" pitchFamily="18" charset="0"/>
                </a:defRPr>
              </a:lvl1pPr>
              <a:lvl2pPr marL="742950" indent="-285750" defTabSz="457200">
                <a:spcBef>
                  <a:spcPct val="20000"/>
                </a:spcBef>
                <a:buChar char="–"/>
                <a:defRPr sz="2800">
                  <a:solidFill>
                    <a:schemeClr val="tx1"/>
                  </a:solidFill>
                  <a:latin typeface="Times New Roman" panose="02020603050405020304" pitchFamily="18" charset="0"/>
                </a:defRPr>
              </a:lvl2pPr>
              <a:lvl3pPr marL="1143000" indent="-228600" defTabSz="457200">
                <a:spcBef>
                  <a:spcPct val="20000"/>
                </a:spcBef>
                <a:buChar char="•"/>
                <a:defRPr sz="2400">
                  <a:solidFill>
                    <a:schemeClr val="tx1"/>
                  </a:solidFill>
                  <a:latin typeface="Times New Roman" panose="02020603050405020304" pitchFamily="18" charset="0"/>
                </a:defRPr>
              </a:lvl3pPr>
              <a:lvl4pPr marL="1600200" indent="-228600" defTabSz="457200">
                <a:spcBef>
                  <a:spcPct val="20000"/>
                </a:spcBef>
                <a:buChar char="–"/>
                <a:defRPr sz="2000">
                  <a:solidFill>
                    <a:schemeClr val="tx1"/>
                  </a:solidFill>
                  <a:latin typeface="Times New Roman" panose="02020603050405020304" pitchFamily="18" charset="0"/>
                </a:defRPr>
              </a:lvl4pPr>
              <a:lvl5pPr marL="2057400" indent="-228600" defTabSz="457200">
                <a:spcBef>
                  <a:spcPct val="20000"/>
                </a:spcBef>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600" dirty="0">
                  <a:solidFill>
                    <a:srgbClr val="FFFFFF"/>
                  </a:solidFill>
                  <a:latin typeface="Arial" panose="020B0604020202020204" pitchFamily="34" charset="0"/>
                  <a:cs typeface="Arial" panose="020B0604020202020204" pitchFamily="34" charset="0"/>
                </a:rPr>
                <a:t>PlayPic</a:t>
              </a:r>
              <a:r>
                <a:rPr lang="en-US" altLang="en-US" sz="600" baseline="30000" dirty="0">
                  <a:solidFill>
                    <a:srgbClr val="FFFFFF"/>
                  </a:solidFill>
                  <a:latin typeface="Arial" panose="020B0604020202020204" pitchFamily="34" charset="0"/>
                  <a:cs typeface="Arial" panose="020B0604020202020204" pitchFamily="34" charset="0"/>
                </a:rPr>
                <a:t>®</a:t>
              </a:r>
              <a:r>
                <a:rPr lang="en-US" altLang="en-US" sz="600" dirty="0">
                  <a:solidFill>
                    <a:srgbClr val="FFFFFF"/>
                  </a:solidFill>
                  <a:latin typeface="Arial" panose="020B0604020202020204" pitchFamily="34" charset="0"/>
                  <a:cs typeface="Arial" panose="020B0604020202020204" pitchFamily="34" charset="0"/>
                </a:rPr>
                <a:t> </a:t>
              </a:r>
            </a:p>
          </p:txBody>
        </p:sp>
      </p:grpSp>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3"/>
          <p:cNvSpPr>
            <a:spLocks noChangeArrowheads="1"/>
          </p:cNvSpPr>
          <p:nvPr/>
        </p:nvSpPr>
        <p:spPr bwMode="auto">
          <a:xfrm>
            <a:off x="406400" y="1371600"/>
            <a:ext cx="833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3 - THE PLAYER &amp; SUBSTITUTIONS</a:t>
            </a:r>
            <a:endParaRPr lang="en-US" altLang="en-US" sz="2000" b="0" i="1" dirty="0">
              <a:solidFill>
                <a:srgbClr val="0000A0"/>
              </a:solidFill>
              <a:latin typeface="Dutch"/>
            </a:endParaRPr>
          </a:p>
        </p:txBody>
      </p:sp>
      <p:pic>
        <p:nvPicPr>
          <p:cNvPr id="97283" name="Picture 5" descr="Page 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800" y="1685925"/>
            <a:ext cx="7010400"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3"/>
          <p:cNvSpPr>
            <a:spLocks noChangeArrowheads="1"/>
          </p:cNvSpPr>
          <p:nvPr/>
        </p:nvSpPr>
        <p:spPr bwMode="auto">
          <a:xfrm>
            <a:off x="406400" y="1371600"/>
            <a:ext cx="833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3 - THE PLAYER &amp; SUBSTITUTIONS</a:t>
            </a:r>
            <a:endParaRPr lang="en-US" altLang="en-US" sz="2000" b="0" i="1" dirty="0">
              <a:solidFill>
                <a:srgbClr val="0000A0"/>
              </a:solidFill>
              <a:latin typeface="Dutch"/>
            </a:endParaRPr>
          </a:p>
        </p:txBody>
      </p:sp>
      <p:pic>
        <p:nvPicPr>
          <p:cNvPr id="99331" name="Picture 5" descr="Page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7275" y="1666875"/>
            <a:ext cx="7010400"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1378" name="Picture 1" descr="p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Title 1"/>
          <p:cNvSpPr>
            <a:spLocks noGrp="1"/>
          </p:cNvSpPr>
          <p:nvPr>
            <p:ph type="ctrTitle"/>
          </p:nvPr>
        </p:nvSpPr>
        <p:spPr bwMode="auto">
          <a:xfrm>
            <a:off x="1600200" y="0"/>
            <a:ext cx="6899275" cy="1350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200" b="1" dirty="0" smtClean="0">
                <a:latin typeface="Arial" panose="020B0604020202020204" pitchFamily="34" charset="0"/>
                <a:cs typeface="Arial" panose="020B0604020202020204" pitchFamily="34" charset="0"/>
              </a:rPr>
              <a:t>Substitutions</a:t>
            </a:r>
            <a:br>
              <a:rPr lang="en-US" altLang="en-US" sz="3200" b="1" dirty="0" smtClean="0">
                <a:latin typeface="Arial" panose="020B0604020202020204" pitchFamily="34" charset="0"/>
                <a:cs typeface="Arial" panose="020B0604020202020204" pitchFamily="34" charset="0"/>
              </a:rPr>
            </a:br>
            <a:r>
              <a:rPr lang="en-US" altLang="en-US" sz="3200" b="1" dirty="0" smtClean="0">
                <a:latin typeface="Arial" panose="020B0604020202020204" pitchFamily="34" charset="0"/>
                <a:cs typeface="Arial" panose="020B0604020202020204" pitchFamily="34" charset="0"/>
              </a:rPr>
              <a:t>Rule 3-3-2b(2)</a:t>
            </a:r>
          </a:p>
        </p:txBody>
      </p:sp>
      <p:sp>
        <p:nvSpPr>
          <p:cNvPr id="13" name="Subtitle 2"/>
          <p:cNvSpPr>
            <a:spLocks noGrp="1"/>
          </p:cNvSpPr>
          <p:nvPr>
            <p:ph type="subTitle" idx="1"/>
          </p:nvPr>
        </p:nvSpPr>
        <p:spPr>
          <a:xfrm>
            <a:off x="1600200" y="5019675"/>
            <a:ext cx="6988175" cy="1392238"/>
          </a:xfrm>
        </p:spPr>
        <p:txBody>
          <a:bodyPr rtlCol="0">
            <a:normAutofit fontScale="62500" lnSpcReduction="20000"/>
          </a:bodyPr>
          <a:lstStyle/>
          <a:p>
            <a:pPr algn="l" eaLnBrk="1" fontAlgn="auto" hangingPunct="1">
              <a:lnSpc>
                <a:spcPct val="120000"/>
              </a:lnSpc>
              <a:spcAft>
                <a:spcPts val="0"/>
              </a:spcAft>
              <a:buFont typeface="Arial"/>
              <a:buNone/>
              <a:defRPr/>
            </a:pPr>
            <a:r>
              <a:rPr lang="en-US" dirty="0">
                <a:latin typeface="Arial"/>
                <a:cs typeface="Arial"/>
              </a:rPr>
              <a:t>If the referee stops the clock for an </a:t>
            </a:r>
            <a:r>
              <a:rPr lang="en-US" u="sng" dirty="0">
                <a:solidFill>
                  <a:srgbClr val="003798"/>
                </a:solidFill>
                <a:effectLst>
                  <a:outerShdw blurRad="38100" dist="38100" dir="2700000" algn="tl">
                    <a:srgbClr val="000000">
                      <a:alpha val="43137"/>
                    </a:srgbClr>
                  </a:outerShdw>
                </a:effectLst>
                <a:latin typeface="Arial"/>
                <a:cs typeface="Arial"/>
              </a:rPr>
              <a:t>apparent injury</a:t>
            </a:r>
            <a:r>
              <a:rPr lang="en-US" dirty="0">
                <a:latin typeface="Arial"/>
                <a:cs typeface="Arial"/>
              </a:rPr>
              <a:t> to a field player or goalkeeper, the field player or goalkeeper will have to leave the field. The field player </a:t>
            </a:r>
            <a:r>
              <a:rPr lang="en-US" b="1" i="1" dirty="0">
                <a:solidFill>
                  <a:srgbClr val="FFFF00"/>
                </a:solidFill>
                <a:latin typeface="Arial"/>
                <a:cs typeface="Arial"/>
              </a:rPr>
              <a:t>may</a:t>
            </a:r>
            <a:r>
              <a:rPr lang="en-US" dirty="0">
                <a:latin typeface="Arial"/>
                <a:cs typeface="Arial"/>
              </a:rPr>
              <a:t> be replaced and the goalkeeper </a:t>
            </a:r>
            <a:r>
              <a:rPr lang="en-US" b="1" i="1" u="sng" dirty="0">
                <a:solidFill>
                  <a:srgbClr val="FF0000"/>
                </a:solidFill>
                <a:latin typeface="Arial"/>
                <a:cs typeface="Arial"/>
              </a:rPr>
              <a:t>must</a:t>
            </a:r>
            <a:r>
              <a:rPr lang="en-US" dirty="0">
                <a:latin typeface="Arial"/>
                <a:cs typeface="Arial"/>
              </a:rPr>
              <a:t> be replaced</a:t>
            </a:r>
            <a:r>
              <a:rPr lang="en-US" dirty="0" smtClean="0">
                <a:latin typeface="Arial"/>
                <a:cs typeface="Arial"/>
              </a:rPr>
              <a:t>.</a:t>
            </a:r>
            <a:endParaRPr lang="en-US" dirty="0">
              <a:latin typeface="Arial"/>
              <a:cs typeface="Aria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2015_PowerPoint_Soccer_Sponsorp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671513" y="152400"/>
            <a:ext cx="7772400" cy="685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kern="0" dirty="0" smtClean="0">
                <a:solidFill>
                  <a:srgbClr val="000099"/>
                </a:solidFill>
                <a:effectLst>
                  <a:outerShdw blurRad="38100" dist="38100" dir="2700000" algn="tl">
                    <a:srgbClr val="C0C0C0"/>
                  </a:outerShdw>
                </a:effectLst>
              </a:rPr>
              <a:t>FEDERATION DIFFERENCES</a:t>
            </a:r>
          </a:p>
        </p:txBody>
      </p:sp>
      <p:sp>
        <p:nvSpPr>
          <p:cNvPr id="103428" name="TextBox 3"/>
          <p:cNvSpPr txBox="1">
            <a:spLocks noChangeArrowheads="1"/>
          </p:cNvSpPr>
          <p:nvPr/>
        </p:nvSpPr>
        <p:spPr bwMode="auto">
          <a:xfrm>
            <a:off x="1447800" y="1524000"/>
            <a:ext cx="65532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Times New Roman" panose="02020603050405020304" pitchFamily="18" charset="0"/>
              </a:defRPr>
            </a:lvl1pPr>
            <a:lvl2pPr marL="742950" indent="-285750" defTabSz="457200">
              <a:spcBef>
                <a:spcPct val="20000"/>
              </a:spcBef>
              <a:buChar char="–"/>
              <a:defRPr sz="2800">
                <a:solidFill>
                  <a:schemeClr val="tx1"/>
                </a:solidFill>
                <a:latin typeface="Times New Roman" panose="02020603050405020304" pitchFamily="18" charset="0"/>
              </a:defRPr>
            </a:lvl2pPr>
            <a:lvl3pPr marL="1143000" indent="-228600" defTabSz="457200">
              <a:spcBef>
                <a:spcPct val="20000"/>
              </a:spcBef>
              <a:buChar char="•"/>
              <a:defRPr sz="2400">
                <a:solidFill>
                  <a:schemeClr val="tx1"/>
                </a:solidFill>
                <a:latin typeface="Times New Roman" panose="02020603050405020304" pitchFamily="18" charset="0"/>
              </a:defRPr>
            </a:lvl3pPr>
            <a:lvl4pPr marL="1600200" indent="-228600" defTabSz="457200">
              <a:spcBef>
                <a:spcPct val="20000"/>
              </a:spcBef>
              <a:buChar char="–"/>
              <a:defRPr sz="2000">
                <a:solidFill>
                  <a:schemeClr val="tx1"/>
                </a:solidFill>
                <a:latin typeface="Times New Roman" panose="02020603050405020304" pitchFamily="18" charset="0"/>
              </a:defRPr>
            </a:lvl4pPr>
            <a:lvl5pPr marL="2057400" indent="-228600" defTabSz="457200">
              <a:spcBef>
                <a:spcPct val="20000"/>
              </a:spcBef>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80000"/>
              </a:lnSpc>
              <a:spcBef>
                <a:spcPct val="0"/>
              </a:spcBef>
              <a:buFontTx/>
              <a:buNone/>
            </a:pPr>
            <a:r>
              <a:rPr lang="en-US" altLang="en-US" sz="3600" dirty="0">
                <a:solidFill>
                  <a:srgbClr val="000000"/>
                </a:solidFill>
                <a:cs typeface="Times New Roman" panose="02020603050405020304" pitchFamily="18" charset="0"/>
              </a:rPr>
              <a:t>SUBSTITUTION ON BENCH PERSONNEL MISCONDUCT</a:t>
            </a:r>
          </a:p>
          <a:p>
            <a:pPr algn="ctr" eaLnBrk="1" hangingPunct="1">
              <a:lnSpc>
                <a:spcPct val="80000"/>
              </a:lnSpc>
              <a:spcBef>
                <a:spcPct val="0"/>
              </a:spcBef>
              <a:buFontTx/>
              <a:buNone/>
            </a:pPr>
            <a:r>
              <a:rPr lang="en-US" altLang="en-US" sz="3600" dirty="0">
                <a:solidFill>
                  <a:srgbClr val="000000"/>
                </a:solidFill>
                <a:cs typeface="Times New Roman" panose="02020603050405020304" pitchFamily="18" charset="0"/>
              </a:rPr>
              <a:t>RULE 3-3-3(e) (new)</a:t>
            </a:r>
          </a:p>
        </p:txBody>
      </p:sp>
      <p:sp>
        <p:nvSpPr>
          <p:cNvPr id="103429" name="TextBox 4"/>
          <p:cNvSpPr txBox="1">
            <a:spLocks noChangeArrowheads="1"/>
          </p:cNvSpPr>
          <p:nvPr/>
        </p:nvSpPr>
        <p:spPr bwMode="auto">
          <a:xfrm>
            <a:off x="1443038" y="5461000"/>
            <a:ext cx="6253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Times New Roman" panose="02020603050405020304" pitchFamily="18" charset="0"/>
              </a:defRPr>
            </a:lvl1pPr>
            <a:lvl2pPr marL="742950" indent="-285750" defTabSz="457200">
              <a:spcBef>
                <a:spcPct val="20000"/>
              </a:spcBef>
              <a:buChar char="–"/>
              <a:defRPr sz="2800">
                <a:solidFill>
                  <a:schemeClr val="tx1"/>
                </a:solidFill>
                <a:latin typeface="Times New Roman" panose="02020603050405020304" pitchFamily="18" charset="0"/>
              </a:defRPr>
            </a:lvl2pPr>
            <a:lvl3pPr marL="1143000" indent="-228600" defTabSz="457200">
              <a:spcBef>
                <a:spcPct val="20000"/>
              </a:spcBef>
              <a:buChar char="•"/>
              <a:defRPr sz="2400">
                <a:solidFill>
                  <a:schemeClr val="tx1"/>
                </a:solidFill>
                <a:latin typeface="Times New Roman" panose="02020603050405020304" pitchFamily="18" charset="0"/>
              </a:defRPr>
            </a:lvl3pPr>
            <a:lvl4pPr marL="1600200" indent="-228600" defTabSz="457200">
              <a:spcBef>
                <a:spcPct val="20000"/>
              </a:spcBef>
              <a:buChar char="–"/>
              <a:defRPr sz="2000">
                <a:solidFill>
                  <a:schemeClr val="tx1"/>
                </a:solidFill>
                <a:latin typeface="Times New Roman" panose="02020603050405020304" pitchFamily="18" charset="0"/>
              </a:defRPr>
            </a:lvl4pPr>
            <a:lvl5pPr marL="2057400" indent="-228600" defTabSz="457200">
              <a:spcBef>
                <a:spcPct val="20000"/>
              </a:spcBef>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solidFill>
                  <a:srgbClr val="000000"/>
                </a:solidFill>
                <a:cs typeface="Times New Roman" panose="02020603050405020304" pitchFamily="18" charset="0"/>
              </a:rPr>
              <a:t>If the game is stopped to issue a caution to or to disqualify bench personnel, any player who has already reported to be a substitute can enter the game.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685800" y="228600"/>
            <a:ext cx="7772400" cy="762000"/>
          </a:xfrm>
        </p:spPr>
        <p:txBody>
          <a:bodyPr/>
          <a:lstStyle/>
          <a:p>
            <a:pPr eaLnBrk="1" hangingPunct="1">
              <a:defRPr/>
            </a:pPr>
            <a:r>
              <a:rPr lang="en-US" b="1" dirty="0" smtClean="0">
                <a:solidFill>
                  <a:srgbClr val="000099"/>
                </a:solidFill>
                <a:effectLst>
                  <a:outerShdw blurRad="38100" dist="38100" dir="2700000" algn="tl">
                    <a:srgbClr val="C0C0C0"/>
                  </a:outerShdw>
                </a:effectLst>
              </a:rPr>
              <a:t>Responsibilities of Officials</a:t>
            </a:r>
          </a:p>
        </p:txBody>
      </p:sp>
      <p:sp>
        <p:nvSpPr>
          <p:cNvPr id="2051" name="Rectangle 3"/>
          <p:cNvSpPr>
            <a:spLocks noGrp="1" noChangeArrowheads="1"/>
          </p:cNvSpPr>
          <p:nvPr>
            <p:ph type="body" idx="1"/>
          </p:nvPr>
        </p:nvSpPr>
        <p:spPr>
          <a:xfrm>
            <a:off x="1371600" y="1905000"/>
            <a:ext cx="4648200" cy="457200"/>
          </a:xfrm>
        </p:spPr>
        <p:txBody>
          <a:bodyPr/>
          <a:lstStyle/>
          <a:p>
            <a:pPr eaLnBrk="1" hangingPunct="1">
              <a:defRPr/>
            </a:pPr>
            <a:r>
              <a:rPr lang="en-US" sz="2400" b="1" dirty="0" smtClean="0">
                <a:solidFill>
                  <a:schemeClr val="accent2"/>
                </a:solidFill>
                <a:effectLst>
                  <a:outerShdw blurRad="38100" dist="38100" dir="2700000" algn="tl">
                    <a:srgbClr val="C0C0C0"/>
                  </a:outerShdw>
                </a:effectLst>
                <a:latin typeface="Arial" pitchFamily="34" charset="0"/>
              </a:rPr>
              <a:t>Enforce Laws of the Game</a:t>
            </a:r>
          </a:p>
          <a:p>
            <a:pPr eaLnBrk="1" hangingPunct="1">
              <a:buFontTx/>
              <a:buNone/>
              <a:defRPr/>
            </a:pPr>
            <a:endParaRPr lang="en-US" sz="2400" b="1" dirty="0" smtClean="0">
              <a:solidFill>
                <a:schemeClr val="accent2"/>
              </a:solidFill>
              <a:effectLst>
                <a:outerShdw blurRad="38100" dist="38100" dir="2700000" algn="tl">
                  <a:srgbClr val="C0C0C0"/>
                </a:outerShdw>
              </a:effectLst>
              <a:latin typeface="Arial" pitchFamily="34" charset="0"/>
            </a:endParaRPr>
          </a:p>
        </p:txBody>
      </p:sp>
      <p:sp>
        <p:nvSpPr>
          <p:cNvPr id="2052" name="Text Box 4"/>
          <p:cNvSpPr txBox="1">
            <a:spLocks noChangeArrowheads="1"/>
          </p:cNvSpPr>
          <p:nvPr/>
        </p:nvSpPr>
        <p:spPr bwMode="auto">
          <a:xfrm>
            <a:off x="1733550" y="2514600"/>
            <a:ext cx="2794000" cy="457200"/>
          </a:xfrm>
          <a:prstGeom prst="rect">
            <a:avLst/>
          </a:prstGeom>
          <a:noFill/>
          <a:ln w="9525">
            <a:noFill/>
            <a:miter lim="800000"/>
            <a:headEnd/>
            <a:tailEnd/>
          </a:ln>
          <a:effectLst/>
        </p:spPr>
        <p:txBody>
          <a:bodyPr wrap="none">
            <a:spAutoFit/>
          </a:bodyPr>
          <a:lstStyle/>
          <a:p>
            <a:pPr marL="342900" indent="-342900" eaLnBrk="1" hangingPunct="1">
              <a:spcBef>
                <a:spcPct val="20000"/>
              </a:spcBef>
              <a:buFontTx/>
              <a:buChar char="•"/>
              <a:defRPr/>
            </a:pPr>
            <a:r>
              <a:rPr lang="en-US" sz="2400" dirty="0">
                <a:solidFill>
                  <a:schemeClr val="accent2"/>
                </a:solidFill>
                <a:effectLst>
                  <a:outerShdw blurRad="38100" dist="38100" dir="2700000" algn="tl">
                    <a:srgbClr val="C0C0C0"/>
                  </a:outerShdw>
                </a:effectLst>
              </a:rPr>
              <a:t>Equal Authority</a:t>
            </a:r>
          </a:p>
        </p:txBody>
      </p:sp>
      <p:sp>
        <p:nvSpPr>
          <p:cNvPr id="2053" name="Text Box 5"/>
          <p:cNvSpPr txBox="1">
            <a:spLocks noChangeArrowheads="1"/>
          </p:cNvSpPr>
          <p:nvPr/>
        </p:nvSpPr>
        <p:spPr bwMode="auto">
          <a:xfrm>
            <a:off x="2133600" y="3124200"/>
            <a:ext cx="2933700" cy="457200"/>
          </a:xfrm>
          <a:prstGeom prst="rect">
            <a:avLst/>
          </a:prstGeom>
          <a:noFill/>
          <a:ln w="9525">
            <a:noFill/>
            <a:miter lim="800000"/>
            <a:headEnd/>
            <a:tailEnd/>
          </a:ln>
          <a:effectLst/>
        </p:spPr>
        <p:txBody>
          <a:bodyPr wrap="none">
            <a:spAutoFit/>
          </a:bodyPr>
          <a:lstStyle/>
          <a:p>
            <a:pPr marL="342900" indent="-342900" eaLnBrk="1" hangingPunct="1">
              <a:spcBef>
                <a:spcPct val="20000"/>
              </a:spcBef>
              <a:buFontTx/>
              <a:buChar char="•"/>
              <a:defRPr/>
            </a:pPr>
            <a:r>
              <a:rPr lang="en-US" sz="2400" dirty="0">
                <a:solidFill>
                  <a:schemeClr val="accent2"/>
                </a:solidFill>
                <a:effectLst>
                  <a:outerShdw blurRad="38100" dist="38100" dir="2700000" algn="tl">
                    <a:srgbClr val="C0C0C0"/>
                  </a:outerShdw>
                </a:effectLst>
              </a:rPr>
              <a:t>Pre-game Duties</a:t>
            </a:r>
          </a:p>
        </p:txBody>
      </p:sp>
      <p:sp>
        <p:nvSpPr>
          <p:cNvPr id="2054" name="Text Box 6"/>
          <p:cNvSpPr txBox="1">
            <a:spLocks noChangeArrowheads="1"/>
          </p:cNvSpPr>
          <p:nvPr/>
        </p:nvSpPr>
        <p:spPr bwMode="auto">
          <a:xfrm>
            <a:off x="2495550" y="3733800"/>
            <a:ext cx="2136775" cy="457200"/>
          </a:xfrm>
          <a:prstGeom prst="rect">
            <a:avLst/>
          </a:prstGeom>
          <a:noFill/>
          <a:ln w="9525">
            <a:noFill/>
            <a:miter lim="800000"/>
            <a:headEnd/>
            <a:tailEnd/>
          </a:ln>
          <a:effectLst/>
        </p:spPr>
        <p:txBody>
          <a:bodyPr wrap="none">
            <a:spAutoFit/>
          </a:bodyPr>
          <a:lstStyle/>
          <a:p>
            <a:pPr marL="342900" indent="-342900" eaLnBrk="1" hangingPunct="1">
              <a:spcBef>
                <a:spcPct val="20000"/>
              </a:spcBef>
              <a:buFontTx/>
              <a:buChar char="•"/>
              <a:defRPr/>
            </a:pPr>
            <a:r>
              <a:rPr lang="en-US" sz="2400" dirty="0">
                <a:solidFill>
                  <a:schemeClr val="accent2"/>
                </a:solidFill>
                <a:effectLst>
                  <a:outerShdw blurRad="38100" dist="38100" dir="2700000" algn="tl">
                    <a:srgbClr val="C0C0C0"/>
                  </a:outerShdw>
                </a:effectLst>
              </a:rPr>
              <a:t>Start Clock</a:t>
            </a:r>
          </a:p>
        </p:txBody>
      </p:sp>
      <p:sp>
        <p:nvSpPr>
          <p:cNvPr id="2055" name="Text Box 7"/>
          <p:cNvSpPr txBox="1">
            <a:spLocks noChangeArrowheads="1"/>
          </p:cNvSpPr>
          <p:nvPr/>
        </p:nvSpPr>
        <p:spPr bwMode="auto">
          <a:xfrm>
            <a:off x="2876550" y="4343400"/>
            <a:ext cx="3200400" cy="457200"/>
          </a:xfrm>
          <a:prstGeom prst="rect">
            <a:avLst/>
          </a:prstGeom>
          <a:noFill/>
          <a:ln w="9525">
            <a:noFill/>
            <a:miter lim="800000"/>
            <a:headEnd/>
            <a:tailEnd/>
          </a:ln>
          <a:effectLst/>
        </p:spPr>
        <p:txBody>
          <a:bodyPr wrap="none">
            <a:spAutoFit/>
          </a:bodyPr>
          <a:lstStyle/>
          <a:p>
            <a:pPr marL="342900" indent="-342900" eaLnBrk="1" hangingPunct="1">
              <a:spcBef>
                <a:spcPct val="20000"/>
              </a:spcBef>
              <a:buFontTx/>
              <a:buChar char="•"/>
              <a:defRPr/>
            </a:pPr>
            <a:r>
              <a:rPr lang="en-US" sz="2400" dirty="0">
                <a:solidFill>
                  <a:schemeClr val="accent2"/>
                </a:solidFill>
                <a:effectLst>
                  <a:outerShdw blurRad="38100" dist="38100" dir="2700000" algn="tl">
                    <a:srgbClr val="C0C0C0"/>
                  </a:outerShdw>
                </a:effectLst>
              </a:rPr>
              <a:t>Make the Call I - IV</a:t>
            </a:r>
          </a:p>
        </p:txBody>
      </p:sp>
      <p:sp>
        <p:nvSpPr>
          <p:cNvPr id="2056" name="Text Box 8"/>
          <p:cNvSpPr txBox="1">
            <a:spLocks noChangeArrowheads="1"/>
          </p:cNvSpPr>
          <p:nvPr/>
        </p:nvSpPr>
        <p:spPr bwMode="auto">
          <a:xfrm>
            <a:off x="3257550" y="4953000"/>
            <a:ext cx="4198938" cy="457200"/>
          </a:xfrm>
          <a:prstGeom prst="rect">
            <a:avLst/>
          </a:prstGeom>
          <a:noFill/>
          <a:ln w="9525">
            <a:noFill/>
            <a:miter lim="800000"/>
            <a:headEnd/>
            <a:tailEnd/>
          </a:ln>
          <a:effectLst/>
        </p:spPr>
        <p:txBody>
          <a:bodyPr wrap="none">
            <a:spAutoFit/>
          </a:bodyPr>
          <a:lstStyle/>
          <a:p>
            <a:pPr marL="342900" indent="-342900" eaLnBrk="1" hangingPunct="1">
              <a:spcBef>
                <a:spcPct val="20000"/>
              </a:spcBef>
              <a:buFontTx/>
              <a:buChar char="•"/>
              <a:defRPr/>
            </a:pPr>
            <a:r>
              <a:rPr lang="en-US" sz="2400" dirty="0">
                <a:solidFill>
                  <a:schemeClr val="accent2"/>
                </a:solidFill>
                <a:effectLst>
                  <a:outerShdw blurRad="38100" dist="38100" dir="2700000" algn="tl">
                    <a:srgbClr val="C0C0C0"/>
                  </a:outerShdw>
                </a:effectLst>
              </a:rPr>
              <a:t>Application of Advantage</a:t>
            </a:r>
          </a:p>
        </p:txBody>
      </p:sp>
      <p:sp>
        <p:nvSpPr>
          <p:cNvPr id="2057" name="Text Box 9"/>
          <p:cNvSpPr txBox="1">
            <a:spLocks noChangeArrowheads="1"/>
          </p:cNvSpPr>
          <p:nvPr/>
        </p:nvSpPr>
        <p:spPr bwMode="auto">
          <a:xfrm>
            <a:off x="3613150" y="5562600"/>
            <a:ext cx="3608388" cy="457200"/>
          </a:xfrm>
          <a:prstGeom prst="rect">
            <a:avLst/>
          </a:prstGeom>
          <a:noFill/>
          <a:ln w="9525">
            <a:noFill/>
            <a:miter lim="800000"/>
            <a:headEnd/>
            <a:tailEnd/>
          </a:ln>
          <a:effectLst/>
        </p:spPr>
        <p:txBody>
          <a:bodyPr wrap="none">
            <a:spAutoFit/>
          </a:bodyPr>
          <a:lstStyle/>
          <a:p>
            <a:pPr marL="342900" indent="-342900" eaLnBrk="1" hangingPunct="1">
              <a:spcBef>
                <a:spcPct val="20000"/>
              </a:spcBef>
              <a:buFontTx/>
              <a:buChar char="•"/>
              <a:defRPr/>
            </a:pPr>
            <a:r>
              <a:rPr lang="en-US" sz="2400" dirty="0">
                <a:solidFill>
                  <a:schemeClr val="accent2"/>
                </a:solidFill>
                <a:effectLst>
                  <a:outerShdw blurRad="38100" dist="38100" dir="2700000" algn="tl">
                    <a:srgbClr val="C0C0C0"/>
                  </a:outerShdw>
                </a:effectLst>
              </a:rPr>
              <a:t>General Patterns I - V</a:t>
            </a:r>
            <a:endParaRPr lang="en-US" sz="2400" b="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animEffect transition="in" filter="wipe(left)">
                                      <p:cBhvr>
                                        <p:cTn id="7" dur="500"/>
                                        <p:tgtEl>
                                          <p:spTgt spid="2051">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wipe(left)">
                                      <p:cBhvr>
                                        <p:cTn id="11" dur="500"/>
                                        <p:tgtEl>
                                          <p:spTgt spid="2052"/>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053"/>
                                        </p:tgtEl>
                                        <p:attrNameLst>
                                          <p:attrName>style.visibility</p:attrName>
                                        </p:attrNameLst>
                                      </p:cBhvr>
                                      <p:to>
                                        <p:strVal val="visible"/>
                                      </p:to>
                                    </p:set>
                                    <p:animEffect transition="in" filter="wipe(left)">
                                      <p:cBhvr>
                                        <p:cTn id="15" dur="500"/>
                                        <p:tgtEl>
                                          <p:spTgt spid="2053"/>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054"/>
                                        </p:tgtEl>
                                        <p:attrNameLst>
                                          <p:attrName>style.visibility</p:attrName>
                                        </p:attrNameLst>
                                      </p:cBhvr>
                                      <p:to>
                                        <p:strVal val="visible"/>
                                      </p:to>
                                    </p:set>
                                    <p:animEffect transition="in" filter="wipe(left)">
                                      <p:cBhvr>
                                        <p:cTn id="19" dur="500"/>
                                        <p:tgtEl>
                                          <p:spTgt spid="2054"/>
                                        </p:tgtEl>
                                      </p:cBhvr>
                                    </p:animEffect>
                                  </p:childTnLst>
                                </p:cTn>
                              </p:par>
                            </p:childTnLst>
                          </p:cTn>
                        </p:par>
                        <p:par>
                          <p:cTn id="20" fill="hold" nodeType="afterGroup">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055"/>
                                        </p:tgtEl>
                                        <p:attrNameLst>
                                          <p:attrName>style.visibility</p:attrName>
                                        </p:attrNameLst>
                                      </p:cBhvr>
                                      <p:to>
                                        <p:strVal val="visible"/>
                                      </p:to>
                                    </p:set>
                                    <p:animEffect transition="in" filter="wipe(left)">
                                      <p:cBhvr>
                                        <p:cTn id="23" dur="500"/>
                                        <p:tgtEl>
                                          <p:spTgt spid="2055"/>
                                        </p:tgtEl>
                                      </p:cBhvr>
                                    </p:animEffect>
                                  </p:childTnLst>
                                </p:cTn>
                              </p:par>
                            </p:childTnLst>
                          </p:cTn>
                        </p:par>
                        <p:par>
                          <p:cTn id="24" fill="hold" nodeType="afterGroup">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056"/>
                                        </p:tgtEl>
                                        <p:attrNameLst>
                                          <p:attrName>style.visibility</p:attrName>
                                        </p:attrNameLst>
                                      </p:cBhvr>
                                      <p:to>
                                        <p:strVal val="visible"/>
                                      </p:to>
                                    </p:set>
                                    <p:animEffect transition="in" filter="wipe(left)">
                                      <p:cBhvr>
                                        <p:cTn id="27" dur="500"/>
                                        <p:tgtEl>
                                          <p:spTgt spid="2056"/>
                                        </p:tgtEl>
                                      </p:cBhvr>
                                    </p:animEffect>
                                  </p:childTnLst>
                                </p:cTn>
                              </p:par>
                            </p:childTnLst>
                          </p:cTn>
                        </p:par>
                        <p:par>
                          <p:cTn id="28" fill="hold" nodeType="afterGroup">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057"/>
                                        </p:tgtEl>
                                        <p:attrNameLst>
                                          <p:attrName>style.visibility</p:attrName>
                                        </p:attrNameLst>
                                      </p:cBhvr>
                                      <p:to>
                                        <p:strVal val="visible"/>
                                      </p:to>
                                    </p:set>
                                    <p:animEffect transition="in" filter="wipe(left)">
                                      <p:cBhvr>
                                        <p:cTn id="31" dur="500"/>
                                        <p:tgtEl>
                                          <p:spTgt spid="2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P spid="2052" grpId="0"/>
      <p:bldP spid="2053" grpId="0"/>
      <p:bldP spid="2054" grpId="0"/>
      <p:bldP spid="2055" grpId="0"/>
      <p:bldP spid="2056" grpId="0"/>
      <p:bldP spid="205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3"/>
          <p:cNvSpPr>
            <a:spLocks noChangeArrowheads="1"/>
          </p:cNvSpPr>
          <p:nvPr/>
        </p:nvSpPr>
        <p:spPr bwMode="auto">
          <a:xfrm>
            <a:off x="406400" y="1295400"/>
            <a:ext cx="833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3 - THE PLAYER &amp; SUBSTITUTIONS</a:t>
            </a:r>
            <a:endParaRPr lang="en-US" altLang="en-US" sz="2000" b="0" i="1" dirty="0">
              <a:solidFill>
                <a:srgbClr val="0000A0"/>
              </a:solidFill>
              <a:latin typeface="Dutch"/>
            </a:endParaRPr>
          </a:p>
        </p:txBody>
      </p:sp>
      <p:pic>
        <p:nvPicPr>
          <p:cNvPr id="1044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2075" y="1885950"/>
            <a:ext cx="640080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304800" y="1905000"/>
            <a:ext cx="8534400" cy="4431983"/>
          </a:xfrm>
          <a:prstGeom prst="rect">
            <a:avLst/>
          </a:prstGeom>
          <a:noFill/>
          <a:ln w="9525">
            <a:noFill/>
            <a:miter lim="800000"/>
            <a:headEnd/>
            <a:tailEnd/>
          </a:ln>
          <a:effectLst/>
        </p:spPr>
        <p:txBody>
          <a:bodyPr>
            <a:spAutoFit/>
          </a:bodyPr>
          <a:lstStyle/>
          <a:p>
            <a:pPr marL="228600" indent="-228600">
              <a:buClr>
                <a:srgbClr val="000099"/>
              </a:buClr>
              <a:buSzPct val="125000"/>
              <a:buFont typeface="Symbol" pitchFamily="18" charset="2"/>
              <a:buChar char="·"/>
              <a:tabLst>
                <a:tab pos="228600" algn="l"/>
              </a:tabLst>
              <a:defRPr/>
            </a:pPr>
            <a:r>
              <a:rPr lang="en-US" sz="1500" dirty="0">
                <a:solidFill>
                  <a:schemeClr val="tx1"/>
                </a:solidFill>
                <a:effectLst>
                  <a:outerShdw blurRad="38100" dist="38100" dir="2700000" algn="tl">
                    <a:srgbClr val="000000">
                      <a:alpha val="43137"/>
                    </a:srgbClr>
                  </a:outerShdw>
                </a:effectLst>
                <a:latin typeface="Times New Roman" pitchFamily="18" charset="0"/>
              </a:rPr>
              <a:t>PENALTY KICK – </a:t>
            </a:r>
            <a:r>
              <a:rPr lang="en-US" sz="1500" u="sng" dirty="0">
                <a:solidFill>
                  <a:schemeClr val="tx1"/>
                </a:solidFill>
                <a:effectLst>
                  <a:outerShdw blurRad="38100" dist="38100" dir="2700000" algn="tl">
                    <a:srgbClr val="000000">
                      <a:alpha val="43137"/>
                    </a:srgbClr>
                  </a:outerShdw>
                </a:effectLst>
                <a:latin typeface="Times New Roman" pitchFamily="18" charset="0"/>
              </a:rPr>
              <a:t>NOT</a:t>
            </a:r>
            <a:r>
              <a:rPr lang="en-US" sz="1500" dirty="0">
                <a:solidFill>
                  <a:schemeClr val="tx1"/>
                </a:solidFill>
                <a:effectLst>
                  <a:outerShdw blurRad="38100" dist="38100" dir="2700000" algn="tl">
                    <a:srgbClr val="000000">
                      <a:alpha val="43137"/>
                    </a:srgbClr>
                  </a:outerShdw>
                </a:effectLst>
                <a:latin typeface="Times New Roman" pitchFamily="18" charset="0"/>
              </a:rPr>
              <a:t> A SUBSTITUTION TIME</a:t>
            </a:r>
            <a:endParaRPr lang="en-US" sz="1500" b="0" dirty="0">
              <a:solidFill>
                <a:schemeClr val="tx1"/>
              </a:solidFill>
              <a:effectLst>
                <a:outerShdw blurRad="38100" dist="38100" dir="2700000" algn="tl">
                  <a:srgbClr val="000000">
                    <a:alpha val="43137"/>
                  </a:srgbClr>
                </a:outerShdw>
              </a:effectLst>
              <a:latin typeface="Times New Roman" pitchFamily="18" charset="0"/>
            </a:endParaRPr>
          </a:p>
          <a:p>
            <a:pPr marL="577850" lvl="1" indent="-120650">
              <a:spcBef>
                <a:spcPct val="10000"/>
              </a:spcBef>
              <a:spcAft>
                <a:spcPct val="10000"/>
              </a:spcAft>
              <a:buClr>
                <a:srgbClr val="000066"/>
              </a:buClr>
              <a:buFontTx/>
              <a:buChar char="-"/>
              <a:tabLst>
                <a:tab pos="228600" algn="l"/>
              </a:tabLst>
              <a:defRPr/>
            </a:pPr>
            <a:r>
              <a:rPr lang="en-US" sz="1500" b="0" dirty="0">
                <a:solidFill>
                  <a:schemeClr val="tx1"/>
                </a:solidFill>
                <a:effectLst>
                  <a:outerShdw blurRad="38100" dist="38100" dir="2700000" algn="tl">
                    <a:srgbClr val="000000">
                      <a:alpha val="43137"/>
                    </a:srgbClr>
                  </a:outerShdw>
                </a:effectLst>
                <a:latin typeface="Times New Roman" pitchFamily="18" charset="0"/>
              </a:rPr>
              <a:t> CAUTIONED PLAYER(S)</a:t>
            </a:r>
          </a:p>
          <a:p>
            <a:pPr marL="577850" lvl="1" indent="-120650">
              <a:spcBef>
                <a:spcPct val="10000"/>
              </a:spcBef>
              <a:spcAft>
                <a:spcPct val="10000"/>
              </a:spcAft>
              <a:buClr>
                <a:srgbClr val="000066"/>
              </a:buClr>
              <a:buFontTx/>
              <a:buChar char="-"/>
              <a:tabLst>
                <a:tab pos="228600" algn="l"/>
              </a:tabLst>
              <a:defRPr/>
            </a:pPr>
            <a:r>
              <a:rPr lang="en-US" sz="1500" b="0" dirty="0">
                <a:solidFill>
                  <a:schemeClr val="tx1"/>
                </a:solidFill>
                <a:effectLst>
                  <a:outerShdw blurRad="38100" dist="38100" dir="2700000" algn="tl">
                    <a:srgbClr val="000000">
                      <a:alpha val="43137"/>
                    </a:srgbClr>
                  </a:outerShdw>
                </a:effectLst>
                <a:latin typeface="Times New Roman" pitchFamily="18" charset="0"/>
              </a:rPr>
              <a:t> INJURED PLAYER(S)</a:t>
            </a:r>
          </a:p>
          <a:p>
            <a:pPr marL="577850" lvl="1" indent="-120650">
              <a:spcBef>
                <a:spcPct val="10000"/>
              </a:spcBef>
              <a:spcAft>
                <a:spcPct val="10000"/>
              </a:spcAft>
              <a:buClr>
                <a:srgbClr val="000066"/>
              </a:buClr>
              <a:buFontTx/>
              <a:buChar char="-"/>
              <a:tabLst>
                <a:tab pos="228600" algn="l"/>
              </a:tabLst>
              <a:defRPr/>
            </a:pPr>
            <a:r>
              <a:rPr lang="en-US" sz="1500" b="0" dirty="0">
                <a:solidFill>
                  <a:schemeClr val="tx1"/>
                </a:solidFill>
                <a:effectLst>
                  <a:outerShdw blurRad="38100" dist="38100" dir="2700000" algn="tl">
                    <a:srgbClr val="000000">
                      <a:alpha val="43137"/>
                    </a:srgbClr>
                  </a:outerShdw>
                </a:effectLst>
                <a:latin typeface="Times New Roman" pitchFamily="18" charset="0"/>
              </a:rPr>
              <a:t>DISQUALIFIED GOALKEEPER MAY BE SUBSTITUTED FROM THE BENCH, BUT TEAM STILL PLAYS SHORT</a:t>
            </a:r>
          </a:p>
          <a:p>
            <a:pPr marL="577850" lvl="1" indent="-120650">
              <a:spcBef>
                <a:spcPct val="10000"/>
              </a:spcBef>
              <a:spcAft>
                <a:spcPct val="10000"/>
              </a:spcAft>
              <a:tabLst>
                <a:tab pos="228600" algn="l"/>
              </a:tabLst>
              <a:defRPr/>
            </a:pPr>
            <a:r>
              <a:rPr lang="en-US" sz="1500" u="sng" dirty="0">
                <a:solidFill>
                  <a:srgbClr val="A50021"/>
                </a:solidFill>
                <a:effectLst>
                  <a:outerShdw blurRad="38100" dist="38100" dir="2700000" algn="tl">
                    <a:srgbClr val="000000">
                      <a:alpha val="43137"/>
                    </a:srgbClr>
                  </a:outerShdw>
                </a:effectLst>
                <a:latin typeface="Times New Roman" pitchFamily="18" charset="0"/>
              </a:rPr>
              <a:t>NO SUB MAY TAKE PENALTY KICK</a:t>
            </a:r>
            <a:endParaRPr lang="en-US" sz="1500" b="0" dirty="0">
              <a:solidFill>
                <a:schemeClr val="tx1"/>
              </a:solidFill>
              <a:effectLst>
                <a:outerShdw blurRad="38100" dist="38100" dir="2700000" algn="tl">
                  <a:srgbClr val="000000">
                    <a:alpha val="43137"/>
                  </a:srgbClr>
                </a:outerShdw>
              </a:effectLst>
              <a:latin typeface="Times New Roman" pitchFamily="18" charset="0"/>
            </a:endParaRPr>
          </a:p>
          <a:p>
            <a:pPr marL="228600" indent="-228600">
              <a:tabLst>
                <a:tab pos="228600" algn="l"/>
              </a:tabLst>
              <a:defRPr/>
            </a:pPr>
            <a:endParaRPr lang="en-US" sz="1500" b="0" dirty="0">
              <a:solidFill>
                <a:schemeClr val="tx1"/>
              </a:solidFill>
              <a:effectLst>
                <a:outerShdw blurRad="38100" dist="38100" dir="2700000" algn="tl">
                  <a:srgbClr val="000000">
                    <a:alpha val="43137"/>
                  </a:srgbClr>
                </a:outerShdw>
              </a:effectLst>
              <a:latin typeface="Times New Roman" pitchFamily="18" charset="0"/>
            </a:endParaRPr>
          </a:p>
          <a:p>
            <a:pPr marL="228600" indent="-228600">
              <a:buClr>
                <a:srgbClr val="000099"/>
              </a:buClr>
              <a:buSzPct val="125000"/>
              <a:buFont typeface="Symbol" pitchFamily="18" charset="2"/>
              <a:buChar char="·"/>
              <a:tabLst>
                <a:tab pos="228600" algn="l"/>
              </a:tabLst>
              <a:defRPr/>
            </a:pPr>
            <a:r>
              <a:rPr lang="en-US" sz="1500" dirty="0">
                <a:solidFill>
                  <a:schemeClr val="tx1"/>
                </a:solidFill>
                <a:effectLst>
                  <a:outerShdw blurRad="38100" dist="38100" dir="2700000" algn="tl">
                    <a:srgbClr val="000000">
                      <a:alpha val="43137"/>
                    </a:srgbClr>
                  </a:outerShdw>
                </a:effectLst>
                <a:latin typeface="Times New Roman" pitchFamily="18" charset="0"/>
              </a:rPr>
              <a:t>GOALKEEPER/FIELD PLAYER MAY SUBSTITUTE AT NORMAL SUBSTITUTION TIMES              OR CLOCK STOPPAGE</a:t>
            </a:r>
            <a:endParaRPr lang="en-US" sz="1500" b="0" dirty="0">
              <a:solidFill>
                <a:schemeClr val="tx1"/>
              </a:solidFill>
              <a:effectLst>
                <a:outerShdw blurRad="38100" dist="38100" dir="2700000" algn="tl">
                  <a:srgbClr val="000000">
                    <a:alpha val="43137"/>
                  </a:srgbClr>
                </a:outerShdw>
              </a:effectLst>
              <a:latin typeface="Times New Roman" pitchFamily="18" charset="0"/>
            </a:endParaRPr>
          </a:p>
          <a:p>
            <a:pPr marL="228600" indent="-228600">
              <a:buClr>
                <a:srgbClr val="000099"/>
              </a:buClr>
              <a:buSzPct val="125000"/>
              <a:buFont typeface="Symbol" pitchFamily="18" charset="2"/>
              <a:buChar char="·"/>
              <a:tabLst>
                <a:tab pos="228600" algn="l"/>
              </a:tabLst>
              <a:defRPr/>
            </a:pPr>
            <a:endParaRPr lang="en-US" sz="1500" b="0" dirty="0">
              <a:solidFill>
                <a:schemeClr val="tx1"/>
              </a:solidFill>
              <a:effectLst>
                <a:outerShdw blurRad="38100" dist="38100" dir="2700000" algn="tl">
                  <a:srgbClr val="000000">
                    <a:alpha val="43137"/>
                  </a:srgbClr>
                </a:outerShdw>
              </a:effectLst>
              <a:latin typeface="Times New Roman" pitchFamily="18" charset="0"/>
            </a:endParaRPr>
          </a:p>
          <a:p>
            <a:pPr marL="228600" indent="-228600">
              <a:buClr>
                <a:srgbClr val="000099"/>
              </a:buClr>
              <a:buSzPct val="125000"/>
              <a:buFont typeface="Symbol" pitchFamily="18" charset="2"/>
              <a:buChar char="·"/>
              <a:tabLst>
                <a:tab pos="228600" algn="l"/>
              </a:tabLst>
              <a:defRPr/>
            </a:pPr>
            <a:r>
              <a:rPr lang="en-US" sz="1500" dirty="0">
                <a:solidFill>
                  <a:schemeClr val="tx1"/>
                </a:solidFill>
                <a:effectLst>
                  <a:outerShdw blurRad="38100" dist="38100" dir="2700000" algn="tl">
                    <a:srgbClr val="000000">
                      <a:alpha val="43137"/>
                    </a:srgbClr>
                  </a:outerShdw>
                </a:effectLst>
                <a:latin typeface="Times New Roman" pitchFamily="18" charset="0"/>
              </a:rPr>
              <a:t>IF GOALKEEPER AND PLAYER CHANGE WITHOUT REFEREE’S PERMISSION, IT IS A VERBAL ADMONISHMENT</a:t>
            </a:r>
          </a:p>
          <a:p>
            <a:pPr marL="228600" indent="-228600">
              <a:buClr>
                <a:srgbClr val="000099"/>
              </a:buClr>
              <a:buSzPct val="125000"/>
              <a:buFont typeface="Symbol" pitchFamily="18" charset="2"/>
              <a:buChar char="·"/>
              <a:tabLst>
                <a:tab pos="228600" algn="l"/>
              </a:tabLst>
              <a:defRPr/>
            </a:pPr>
            <a:endParaRPr lang="en-US" sz="1500" b="0" dirty="0">
              <a:solidFill>
                <a:schemeClr val="tx1"/>
              </a:solidFill>
              <a:effectLst>
                <a:outerShdw blurRad="38100" dist="38100" dir="2700000" algn="tl">
                  <a:srgbClr val="000000">
                    <a:alpha val="43137"/>
                  </a:srgbClr>
                </a:outerShdw>
              </a:effectLst>
              <a:latin typeface="Times New Roman" pitchFamily="18" charset="0"/>
            </a:endParaRPr>
          </a:p>
          <a:p>
            <a:pPr marL="228600" indent="-228600">
              <a:buClr>
                <a:srgbClr val="000099"/>
              </a:buClr>
              <a:buSzPct val="125000"/>
              <a:buFont typeface="Symbol" pitchFamily="18" charset="2"/>
              <a:buChar char="·"/>
              <a:tabLst>
                <a:tab pos="228600" algn="l"/>
              </a:tabLst>
              <a:defRPr/>
            </a:pPr>
            <a:r>
              <a:rPr lang="en-US" sz="1500" dirty="0">
                <a:solidFill>
                  <a:schemeClr val="tx1"/>
                </a:solidFill>
                <a:effectLst>
                  <a:outerShdw blurRad="38100" dist="38100" dir="2700000" algn="tl">
                    <a:srgbClr val="000000">
                      <a:alpha val="43137"/>
                    </a:srgbClr>
                  </a:outerShdw>
                </a:effectLst>
                <a:latin typeface="Times New Roman" pitchFamily="18" charset="0"/>
              </a:rPr>
              <a:t>CAST IF COVERED &amp; FACIAL MASKS  WITH A MEDICAL RELEASE ARE ALLOWED</a:t>
            </a:r>
            <a:endParaRPr lang="en-US" sz="1500" b="0" dirty="0">
              <a:solidFill>
                <a:schemeClr val="tx1"/>
              </a:solidFill>
              <a:effectLst>
                <a:outerShdw blurRad="38100" dist="38100" dir="2700000" algn="tl">
                  <a:srgbClr val="000000">
                    <a:alpha val="43137"/>
                  </a:srgbClr>
                </a:outerShdw>
              </a:effectLst>
              <a:latin typeface="Times New Roman" pitchFamily="18" charset="0"/>
            </a:endParaRPr>
          </a:p>
          <a:p>
            <a:pPr marL="228600" indent="-228600">
              <a:buClr>
                <a:srgbClr val="000099"/>
              </a:buClr>
              <a:buSzPct val="125000"/>
              <a:buFont typeface="Symbol" pitchFamily="18" charset="2"/>
              <a:buChar char="·"/>
              <a:tabLst>
                <a:tab pos="228600" algn="l"/>
              </a:tabLst>
              <a:defRPr/>
            </a:pPr>
            <a:endParaRPr lang="en-US" sz="1500" b="0" dirty="0">
              <a:solidFill>
                <a:schemeClr val="tx1"/>
              </a:solidFill>
              <a:effectLst>
                <a:outerShdw blurRad="38100" dist="38100" dir="2700000" algn="tl">
                  <a:srgbClr val="000000">
                    <a:alpha val="43137"/>
                  </a:srgbClr>
                </a:outerShdw>
              </a:effectLst>
              <a:latin typeface="Times New Roman" pitchFamily="18" charset="0"/>
            </a:endParaRPr>
          </a:p>
          <a:p>
            <a:pPr marL="228600" indent="-228600">
              <a:buClr>
                <a:srgbClr val="000099"/>
              </a:buClr>
              <a:buSzPct val="125000"/>
              <a:buFont typeface="Symbol" pitchFamily="18" charset="2"/>
              <a:buChar char="·"/>
              <a:tabLst>
                <a:tab pos="228600" algn="l"/>
              </a:tabLst>
              <a:defRPr/>
            </a:pPr>
            <a:r>
              <a:rPr lang="en-US" sz="1500" dirty="0">
                <a:solidFill>
                  <a:schemeClr val="tx1"/>
                </a:solidFill>
                <a:effectLst>
                  <a:outerShdw blurRad="38100" dist="38100" dir="2700000" algn="tl">
                    <a:srgbClr val="000000">
                      <a:alpha val="43137"/>
                    </a:srgbClr>
                  </a:outerShdw>
                </a:effectLst>
                <a:latin typeface="Times New Roman" pitchFamily="18" charset="0"/>
              </a:rPr>
              <a:t>IF A TEAM IS PLAYING SHORT FOR OTHER REASONS THAN MISCONDUCT, THEY MAY ADD ANY LEGAL PLAYER </a:t>
            </a:r>
            <a:r>
              <a:rPr lang="en-US" sz="1500" dirty="0">
                <a:solidFill>
                  <a:srgbClr val="A50021"/>
                </a:solidFill>
                <a:effectLst>
                  <a:outerShdw blurRad="38100" dist="38100" dir="2700000" algn="tl">
                    <a:srgbClr val="000000">
                      <a:alpha val="43137"/>
                    </a:srgbClr>
                  </a:outerShdw>
                </a:effectLst>
                <a:latin typeface="Times New Roman" pitchFamily="18" charset="0"/>
              </a:rPr>
              <a:t>(</a:t>
            </a:r>
            <a:r>
              <a:rPr lang="en-US" sz="1500" u="sng" dirty="0">
                <a:solidFill>
                  <a:srgbClr val="A50021"/>
                </a:solidFill>
                <a:effectLst>
                  <a:outerShdw blurRad="38100" dist="38100" dir="2700000" algn="tl">
                    <a:srgbClr val="000000">
                      <a:alpha val="43137"/>
                    </a:srgbClr>
                  </a:outerShdw>
                </a:effectLst>
                <a:latin typeface="Times New Roman" pitchFamily="18" charset="0"/>
              </a:rPr>
              <a:t>NOT A SUBSTITUTE</a:t>
            </a:r>
            <a:r>
              <a:rPr lang="en-US" sz="1500" dirty="0">
                <a:solidFill>
                  <a:srgbClr val="A50021"/>
                </a:solidFill>
                <a:effectLst>
                  <a:outerShdw blurRad="38100" dist="38100" dir="2700000" algn="tl">
                    <a:srgbClr val="000000">
                      <a:alpha val="43137"/>
                    </a:srgbClr>
                  </a:outerShdw>
                </a:effectLst>
                <a:latin typeface="Times New Roman" pitchFamily="18" charset="0"/>
              </a:rPr>
              <a:t>)</a:t>
            </a:r>
            <a:r>
              <a:rPr lang="en-US" sz="1500" dirty="0">
                <a:solidFill>
                  <a:schemeClr val="tx1"/>
                </a:solidFill>
                <a:effectLst>
                  <a:outerShdw blurRad="38100" dist="38100" dir="2700000" algn="tl">
                    <a:srgbClr val="000000">
                      <a:alpha val="43137"/>
                    </a:srgbClr>
                  </a:outerShdw>
                </a:effectLst>
                <a:latin typeface="Times New Roman" pitchFamily="18" charset="0"/>
              </a:rPr>
              <a:t> AT ANY STOPPAGE WITH REFEREE’S </a:t>
            </a:r>
            <a:r>
              <a:rPr lang="en-US" sz="1500" dirty="0" smtClean="0">
                <a:solidFill>
                  <a:schemeClr val="tx1"/>
                </a:solidFill>
                <a:effectLst>
                  <a:outerShdw blurRad="38100" dist="38100" dir="2700000" algn="tl">
                    <a:srgbClr val="000000">
                      <a:alpha val="43137"/>
                    </a:srgbClr>
                  </a:outerShdw>
                </a:effectLst>
                <a:latin typeface="Times New Roman" pitchFamily="18" charset="0"/>
              </a:rPr>
              <a:t>PERMISSION</a:t>
            </a:r>
            <a:endParaRPr lang="en-US" sz="1500" dirty="0">
              <a:solidFill>
                <a:schemeClr val="tx1"/>
              </a:solidFill>
              <a:effectLst>
                <a:outerShdw blurRad="38100" dist="38100" dir="2700000" algn="tl">
                  <a:srgbClr val="000000">
                    <a:alpha val="43137"/>
                  </a:srgbClr>
                </a:outerShdw>
              </a:effectLst>
              <a:latin typeface="Times New Roman" pitchFamily="18" charset="0"/>
            </a:endParaRPr>
          </a:p>
        </p:txBody>
      </p:sp>
      <p:sp>
        <p:nvSpPr>
          <p:cNvPr id="106499" name="Rectangle 4"/>
          <p:cNvSpPr>
            <a:spLocks noChangeArrowheads="1"/>
          </p:cNvSpPr>
          <p:nvPr/>
        </p:nvSpPr>
        <p:spPr bwMode="auto">
          <a:xfrm>
            <a:off x="406400" y="1295400"/>
            <a:ext cx="833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3 - THE PLAYER &amp; SUBSTITUTIONS</a:t>
            </a:r>
            <a:endParaRPr lang="en-US" altLang="en-US" sz="2000" b="0" i="1" dirty="0">
              <a:solidFill>
                <a:srgbClr val="0000A0"/>
              </a:solidFill>
              <a:latin typeface="Dutch"/>
            </a:endParaRP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2946">
                                            <p:txEl>
                                              <p:pRg st="0" end="0"/>
                                            </p:txEl>
                                          </p:spTgt>
                                        </p:tgtEl>
                                        <p:attrNameLst>
                                          <p:attrName>style.visibility</p:attrName>
                                        </p:attrNameLst>
                                      </p:cBhvr>
                                      <p:to>
                                        <p:strVal val="visible"/>
                                      </p:to>
                                    </p:set>
                                    <p:animEffect transition="in" filter="wipe(left)">
                                      <p:cBhvr>
                                        <p:cTn id="7" dur="500"/>
                                        <p:tgtEl>
                                          <p:spTgt spid="82946">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82946">
                                            <p:txEl>
                                              <p:pRg st="1" end="1"/>
                                            </p:txEl>
                                          </p:spTgt>
                                        </p:tgtEl>
                                        <p:attrNameLst>
                                          <p:attrName>style.visibility</p:attrName>
                                        </p:attrNameLst>
                                      </p:cBhvr>
                                      <p:to>
                                        <p:strVal val="visible"/>
                                      </p:to>
                                    </p:set>
                                    <p:animEffect transition="in" filter="wipe(left)">
                                      <p:cBhvr>
                                        <p:cTn id="11" dur="500"/>
                                        <p:tgtEl>
                                          <p:spTgt spid="82946">
                                            <p:txEl>
                                              <p:pRg st="1" end="1"/>
                                            </p:txEl>
                                          </p:spTgt>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82946">
                                            <p:txEl>
                                              <p:pRg st="2" end="2"/>
                                            </p:txEl>
                                          </p:spTgt>
                                        </p:tgtEl>
                                        <p:attrNameLst>
                                          <p:attrName>style.visibility</p:attrName>
                                        </p:attrNameLst>
                                      </p:cBhvr>
                                      <p:to>
                                        <p:strVal val="visible"/>
                                      </p:to>
                                    </p:set>
                                    <p:animEffect transition="in" filter="wipe(left)">
                                      <p:cBhvr>
                                        <p:cTn id="15" dur="500"/>
                                        <p:tgtEl>
                                          <p:spTgt spid="82946">
                                            <p:txEl>
                                              <p:pRg st="2" end="2"/>
                                            </p:txEl>
                                          </p:spTgt>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82946">
                                            <p:txEl>
                                              <p:pRg st="3" end="3"/>
                                            </p:txEl>
                                          </p:spTgt>
                                        </p:tgtEl>
                                        <p:attrNameLst>
                                          <p:attrName>style.visibility</p:attrName>
                                        </p:attrNameLst>
                                      </p:cBhvr>
                                      <p:to>
                                        <p:strVal val="visible"/>
                                      </p:to>
                                    </p:set>
                                    <p:animEffect transition="in" filter="wipe(left)">
                                      <p:cBhvr>
                                        <p:cTn id="19" dur="500"/>
                                        <p:tgtEl>
                                          <p:spTgt spid="82946">
                                            <p:txEl>
                                              <p:pRg st="3" end="3"/>
                                            </p:txEl>
                                          </p:spTgt>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82946">
                                            <p:txEl>
                                              <p:pRg st="4" end="4"/>
                                            </p:txEl>
                                          </p:spTgt>
                                        </p:tgtEl>
                                        <p:attrNameLst>
                                          <p:attrName>style.visibility</p:attrName>
                                        </p:attrNameLst>
                                      </p:cBhvr>
                                      <p:to>
                                        <p:strVal val="visible"/>
                                      </p:to>
                                    </p:set>
                                    <p:animEffect transition="in" filter="wipe(left)">
                                      <p:cBhvr>
                                        <p:cTn id="23" dur="500"/>
                                        <p:tgtEl>
                                          <p:spTgt spid="82946">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82946">
                                            <p:txEl>
                                              <p:pRg st="6" end="6"/>
                                            </p:txEl>
                                          </p:spTgt>
                                        </p:tgtEl>
                                        <p:attrNameLst>
                                          <p:attrName>style.visibility</p:attrName>
                                        </p:attrNameLst>
                                      </p:cBhvr>
                                      <p:to>
                                        <p:strVal val="visible"/>
                                      </p:to>
                                    </p:set>
                                    <p:animEffect transition="in" filter="wipe(left)">
                                      <p:cBhvr>
                                        <p:cTn id="28" dur="500"/>
                                        <p:tgtEl>
                                          <p:spTgt spid="82946">
                                            <p:txEl>
                                              <p:pRg st="6" end="6"/>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nodeType="clickEffect">
                                  <p:stCondLst>
                                    <p:cond delay="0"/>
                                  </p:stCondLst>
                                  <p:childTnLst>
                                    <p:set>
                                      <p:cBhvr>
                                        <p:cTn id="32" dur="1" fill="hold">
                                          <p:stCondLst>
                                            <p:cond delay="0"/>
                                          </p:stCondLst>
                                        </p:cTn>
                                        <p:tgtEl>
                                          <p:spTgt spid="82946">
                                            <p:txEl>
                                              <p:pRg st="8" end="8"/>
                                            </p:txEl>
                                          </p:spTgt>
                                        </p:tgtEl>
                                        <p:attrNameLst>
                                          <p:attrName>style.visibility</p:attrName>
                                        </p:attrNameLst>
                                      </p:cBhvr>
                                      <p:to>
                                        <p:strVal val="visible"/>
                                      </p:to>
                                    </p:set>
                                    <p:animEffect transition="in" filter="wipe(left)">
                                      <p:cBhvr>
                                        <p:cTn id="33" dur="500"/>
                                        <p:tgtEl>
                                          <p:spTgt spid="82946">
                                            <p:txEl>
                                              <p:pRg st="8" end="8"/>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82946">
                                            <p:txEl>
                                              <p:pRg st="10" end="10"/>
                                            </p:txEl>
                                          </p:spTgt>
                                        </p:tgtEl>
                                        <p:attrNameLst>
                                          <p:attrName>style.visibility</p:attrName>
                                        </p:attrNameLst>
                                      </p:cBhvr>
                                      <p:to>
                                        <p:strVal val="visible"/>
                                      </p:to>
                                    </p:set>
                                    <p:animEffect transition="in" filter="wipe(left)">
                                      <p:cBhvr>
                                        <p:cTn id="38" dur="500"/>
                                        <p:tgtEl>
                                          <p:spTgt spid="82946">
                                            <p:txEl>
                                              <p:pRg st="10" end="10"/>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nodeType="clickEffect">
                                  <p:stCondLst>
                                    <p:cond delay="0"/>
                                  </p:stCondLst>
                                  <p:childTnLst>
                                    <p:set>
                                      <p:cBhvr>
                                        <p:cTn id="42" dur="1" fill="hold">
                                          <p:stCondLst>
                                            <p:cond delay="0"/>
                                          </p:stCondLst>
                                        </p:cTn>
                                        <p:tgtEl>
                                          <p:spTgt spid="82946">
                                            <p:txEl>
                                              <p:pRg st="12" end="12"/>
                                            </p:txEl>
                                          </p:spTgt>
                                        </p:tgtEl>
                                        <p:attrNameLst>
                                          <p:attrName>style.visibility</p:attrName>
                                        </p:attrNameLst>
                                      </p:cBhvr>
                                      <p:to>
                                        <p:strVal val="visible"/>
                                      </p:to>
                                    </p:set>
                                    <p:animEffect transition="in" filter="wipe(left)">
                                      <p:cBhvr>
                                        <p:cTn id="43" dur="500"/>
                                        <p:tgtEl>
                                          <p:spTgt spid="8294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257175" y="2006292"/>
            <a:ext cx="8610600" cy="370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3363" indent="-233363" defTabSz="685800">
              <a:spcBef>
                <a:spcPct val="20000"/>
              </a:spcBef>
              <a:buChar char="•"/>
              <a:tabLst>
                <a:tab pos="233363" algn="l"/>
                <a:tab pos="1660525" algn="l"/>
              </a:tabLst>
              <a:defRPr sz="3200">
                <a:solidFill>
                  <a:schemeClr val="tx1"/>
                </a:solidFill>
                <a:latin typeface="Times New Roman" panose="02020603050405020304" pitchFamily="18" charset="0"/>
              </a:defRPr>
            </a:lvl1pPr>
            <a:lvl2pPr marL="628650" indent="-171450" defTabSz="685800">
              <a:spcBef>
                <a:spcPct val="20000"/>
              </a:spcBef>
              <a:buChar char="–"/>
              <a:tabLst>
                <a:tab pos="233363" algn="l"/>
                <a:tab pos="1660525" algn="l"/>
              </a:tabLst>
              <a:defRPr sz="2800">
                <a:solidFill>
                  <a:schemeClr val="tx1"/>
                </a:solidFill>
                <a:latin typeface="Times New Roman" panose="02020603050405020304" pitchFamily="18" charset="0"/>
              </a:defRPr>
            </a:lvl2pPr>
            <a:lvl3pPr marL="1143000" indent="-228600" defTabSz="685800">
              <a:spcBef>
                <a:spcPct val="20000"/>
              </a:spcBef>
              <a:buChar char="•"/>
              <a:tabLst>
                <a:tab pos="233363" algn="l"/>
                <a:tab pos="1660525" algn="l"/>
              </a:tabLst>
              <a:defRPr sz="2400">
                <a:solidFill>
                  <a:schemeClr val="tx1"/>
                </a:solidFill>
                <a:latin typeface="Times New Roman" panose="02020603050405020304" pitchFamily="18" charset="0"/>
              </a:defRPr>
            </a:lvl3pPr>
            <a:lvl4pPr marL="1600200" indent="-228600" defTabSz="685800">
              <a:spcBef>
                <a:spcPct val="20000"/>
              </a:spcBef>
              <a:buChar char="–"/>
              <a:tabLst>
                <a:tab pos="233363" algn="l"/>
                <a:tab pos="1660525" algn="l"/>
              </a:tabLst>
              <a:defRPr sz="2000">
                <a:solidFill>
                  <a:schemeClr val="tx1"/>
                </a:solidFill>
                <a:latin typeface="Times New Roman" panose="02020603050405020304" pitchFamily="18" charset="0"/>
              </a:defRPr>
            </a:lvl4pPr>
            <a:lvl5pPr marL="2057400" indent="-228600" defTabSz="685800">
              <a:spcBef>
                <a:spcPct val="20000"/>
              </a:spcBef>
              <a:buChar char="»"/>
              <a:tabLst>
                <a:tab pos="233363" algn="l"/>
                <a:tab pos="1660525" algn="l"/>
              </a:tabLst>
              <a:defRPr sz="2000">
                <a:solidFill>
                  <a:schemeClr val="tx1"/>
                </a:solidFill>
                <a:latin typeface="Times New Roman" panose="02020603050405020304" pitchFamily="18" charset="0"/>
              </a:defRPr>
            </a:lvl5pPr>
            <a:lvl6pPr marL="2514600" indent="-228600" defTabSz="685800" eaLnBrk="0" fontAlgn="base" hangingPunct="0">
              <a:spcBef>
                <a:spcPct val="20000"/>
              </a:spcBef>
              <a:spcAft>
                <a:spcPct val="0"/>
              </a:spcAft>
              <a:buChar char="»"/>
              <a:tabLst>
                <a:tab pos="233363" algn="l"/>
                <a:tab pos="1660525" algn="l"/>
              </a:tabLst>
              <a:defRPr sz="2000">
                <a:solidFill>
                  <a:schemeClr val="tx1"/>
                </a:solidFill>
                <a:latin typeface="Times New Roman" panose="02020603050405020304" pitchFamily="18" charset="0"/>
              </a:defRPr>
            </a:lvl6pPr>
            <a:lvl7pPr marL="2971800" indent="-228600" defTabSz="685800" eaLnBrk="0" fontAlgn="base" hangingPunct="0">
              <a:spcBef>
                <a:spcPct val="20000"/>
              </a:spcBef>
              <a:spcAft>
                <a:spcPct val="0"/>
              </a:spcAft>
              <a:buChar char="»"/>
              <a:tabLst>
                <a:tab pos="233363" algn="l"/>
                <a:tab pos="1660525" algn="l"/>
              </a:tabLst>
              <a:defRPr sz="2000">
                <a:solidFill>
                  <a:schemeClr val="tx1"/>
                </a:solidFill>
                <a:latin typeface="Times New Roman" panose="02020603050405020304" pitchFamily="18" charset="0"/>
              </a:defRPr>
            </a:lvl7pPr>
            <a:lvl8pPr marL="3429000" indent="-228600" defTabSz="685800" eaLnBrk="0" fontAlgn="base" hangingPunct="0">
              <a:spcBef>
                <a:spcPct val="20000"/>
              </a:spcBef>
              <a:spcAft>
                <a:spcPct val="0"/>
              </a:spcAft>
              <a:buChar char="»"/>
              <a:tabLst>
                <a:tab pos="233363" algn="l"/>
                <a:tab pos="1660525" algn="l"/>
              </a:tabLst>
              <a:defRPr sz="2000">
                <a:solidFill>
                  <a:schemeClr val="tx1"/>
                </a:solidFill>
                <a:latin typeface="Times New Roman" panose="02020603050405020304" pitchFamily="18" charset="0"/>
              </a:defRPr>
            </a:lvl8pPr>
            <a:lvl9pPr marL="3886200" indent="-228600" defTabSz="685800" eaLnBrk="0" fontAlgn="base" hangingPunct="0">
              <a:spcBef>
                <a:spcPct val="20000"/>
              </a:spcBef>
              <a:spcAft>
                <a:spcPct val="0"/>
              </a:spcAft>
              <a:buChar char="»"/>
              <a:tabLst>
                <a:tab pos="233363" algn="l"/>
                <a:tab pos="1660525" algn="l"/>
              </a:tabLst>
              <a:defRPr sz="2000">
                <a:solidFill>
                  <a:schemeClr val="tx1"/>
                </a:solidFill>
                <a:latin typeface="Times New Roman" panose="02020603050405020304" pitchFamily="18" charset="0"/>
              </a:defRPr>
            </a:lvl9pPr>
          </a:lstStyle>
          <a:p>
            <a:pPr>
              <a:spcBef>
                <a:spcPct val="0"/>
              </a:spcBef>
              <a:buClr>
                <a:srgbClr val="000099"/>
              </a:buClr>
              <a:buSzPct val="125000"/>
              <a:buFont typeface="Symbol" panose="05050102010706020507" pitchFamily="18" charset="2"/>
              <a:buNone/>
            </a:pPr>
            <a:endParaRPr lang="en-US" altLang="en-US" sz="1500" b="0" dirty="0"/>
          </a:p>
          <a:p>
            <a:pPr>
              <a:spcBef>
                <a:spcPct val="0"/>
              </a:spcBef>
              <a:buClr>
                <a:srgbClr val="000099"/>
              </a:buClr>
              <a:buSzPct val="125000"/>
              <a:buFont typeface="Symbol" panose="05050102010706020507" pitchFamily="18" charset="2"/>
              <a:buChar char="·"/>
            </a:pPr>
            <a:r>
              <a:rPr lang="en-US" altLang="en-US" sz="1800" dirty="0"/>
              <a:t>LOGO/TRADE NAME – MAY NOT EXCEED 1 1/2" X 1 1/2" ON EACH ITEM OF APPAREL</a:t>
            </a:r>
          </a:p>
          <a:p>
            <a:pPr>
              <a:spcBef>
                <a:spcPct val="0"/>
              </a:spcBef>
              <a:buClr>
                <a:srgbClr val="000099"/>
              </a:buClr>
              <a:buSzPct val="125000"/>
              <a:buFont typeface="Symbol" panose="05050102010706020507" pitchFamily="18" charset="2"/>
              <a:buChar char="·"/>
            </a:pPr>
            <a:endParaRPr lang="en-US" altLang="en-US" sz="1000" dirty="0"/>
          </a:p>
          <a:p>
            <a:pPr>
              <a:spcBef>
                <a:spcPct val="0"/>
              </a:spcBef>
              <a:buClr>
                <a:srgbClr val="000099"/>
              </a:buClr>
              <a:buSzPct val="125000"/>
              <a:buFont typeface="Symbol" panose="05050102010706020507" pitchFamily="18" charset="2"/>
              <a:buChar char="·"/>
            </a:pPr>
            <a:r>
              <a:rPr lang="en-US" altLang="en-US" sz="1800" dirty="0"/>
              <a:t>AMERICAN FLAG – MAY NOT EXCEED 2” X 3” </a:t>
            </a:r>
          </a:p>
          <a:p>
            <a:pPr>
              <a:spcBef>
                <a:spcPct val="0"/>
              </a:spcBef>
              <a:buClr>
                <a:srgbClr val="000099"/>
              </a:buClr>
              <a:buSzPct val="125000"/>
              <a:buFont typeface="Symbol" panose="05050102010706020507" pitchFamily="18" charset="2"/>
              <a:buChar char="·"/>
            </a:pPr>
            <a:endParaRPr lang="en-US" altLang="en-US" sz="1000" dirty="0"/>
          </a:p>
          <a:p>
            <a:pPr>
              <a:spcBef>
                <a:spcPct val="0"/>
              </a:spcBef>
              <a:buClr>
                <a:srgbClr val="000099"/>
              </a:buClr>
              <a:buSzPct val="125000"/>
              <a:buFont typeface="Symbol" panose="05050102010706020507" pitchFamily="18" charset="2"/>
              <a:buChar char="·"/>
            </a:pPr>
            <a:r>
              <a:rPr lang="en-US" altLang="en-US" sz="1800" dirty="0"/>
              <a:t>SCHOOL LOGOS AND PLAYERS NAMES HAVE NO SIZE RESTRICTED</a:t>
            </a:r>
          </a:p>
          <a:p>
            <a:pPr>
              <a:spcBef>
                <a:spcPct val="0"/>
              </a:spcBef>
              <a:buClr>
                <a:srgbClr val="000099"/>
              </a:buClr>
              <a:buSzPct val="125000"/>
              <a:buFont typeface="Symbol" panose="05050102010706020507" pitchFamily="18" charset="2"/>
              <a:buNone/>
            </a:pPr>
            <a:endParaRPr lang="en-US" altLang="en-US" sz="1000" b="0" dirty="0"/>
          </a:p>
          <a:p>
            <a:pPr>
              <a:spcBef>
                <a:spcPct val="0"/>
              </a:spcBef>
              <a:buClr>
                <a:srgbClr val="000099"/>
              </a:buClr>
              <a:buSzPct val="125000"/>
              <a:buFont typeface="Symbol" panose="05050102010706020507" pitchFamily="18" charset="2"/>
              <a:buChar char="·"/>
            </a:pPr>
            <a:r>
              <a:rPr lang="en-US" altLang="en-US" sz="1800" dirty="0"/>
              <a:t>SOFT &amp; YIELDING</a:t>
            </a:r>
            <a:r>
              <a:rPr lang="en-US" altLang="en-US" sz="1800" b="0" dirty="0"/>
              <a:t> </a:t>
            </a:r>
            <a:r>
              <a:rPr lang="en-US" altLang="en-US" sz="1800" dirty="0"/>
              <a:t>CAPS OF THE SAME COLOR ARE LEGAL IN INCLEMENT WEATHER</a:t>
            </a:r>
          </a:p>
          <a:p>
            <a:pPr marL="0" indent="0">
              <a:spcBef>
                <a:spcPct val="0"/>
              </a:spcBef>
              <a:buClr>
                <a:srgbClr val="000099"/>
              </a:buClr>
              <a:buSzPct val="125000"/>
              <a:buNone/>
            </a:pPr>
            <a:endParaRPr lang="en-US" altLang="en-US" sz="1000" dirty="0"/>
          </a:p>
          <a:p>
            <a:pPr>
              <a:spcBef>
                <a:spcPct val="0"/>
              </a:spcBef>
              <a:buClr>
                <a:srgbClr val="000099"/>
              </a:buClr>
              <a:buSzPct val="125000"/>
              <a:buFont typeface="Symbol" panose="05050102010706020507" pitchFamily="18" charset="2"/>
              <a:buChar char="·"/>
            </a:pPr>
            <a:r>
              <a:rPr lang="en-US" altLang="en-US" sz="1800" dirty="0"/>
              <a:t>SHINGUARDS MUST BE NOCSAE APPROVED</a:t>
            </a:r>
          </a:p>
          <a:p>
            <a:pPr lvl="1">
              <a:spcBef>
                <a:spcPct val="0"/>
              </a:spcBef>
              <a:buClr>
                <a:schemeClr val="tx1"/>
              </a:buClr>
              <a:buFont typeface="Times New Roman" panose="02020603050405020304" pitchFamily="18" charset="0"/>
              <a:buChar char="-"/>
            </a:pPr>
            <a:r>
              <a:rPr lang="en-US" altLang="en-US" sz="1800" dirty="0"/>
              <a:t>NO PERMANENT LABEL, </a:t>
            </a:r>
            <a:r>
              <a:rPr lang="en-US" altLang="en-US" sz="1800" u="sng" dirty="0">
                <a:solidFill>
                  <a:srgbClr val="C00000"/>
                </a:solidFill>
              </a:rPr>
              <a:t>NO PLAY</a:t>
            </a:r>
          </a:p>
          <a:p>
            <a:pPr lvl="1">
              <a:spcBef>
                <a:spcPct val="0"/>
              </a:spcBef>
              <a:buClr>
                <a:schemeClr val="tx1"/>
              </a:buClr>
              <a:buFont typeface="Times New Roman" panose="02020603050405020304" pitchFamily="18" charset="0"/>
              <a:buChar char="-"/>
            </a:pPr>
            <a:r>
              <a:rPr lang="en-US" altLang="en-US" sz="1800" dirty="0"/>
              <a:t>APPROPRIATE HEIGHT RANGE OF PLAYER MUST BE LEGIBLE</a:t>
            </a:r>
          </a:p>
          <a:p>
            <a:pPr lvl="1">
              <a:spcBef>
                <a:spcPct val="0"/>
              </a:spcBef>
              <a:buClr>
                <a:schemeClr val="tx1"/>
              </a:buClr>
              <a:buFont typeface="Times New Roman" panose="02020603050405020304" pitchFamily="18" charset="0"/>
              <a:buChar char="-"/>
            </a:pPr>
            <a:r>
              <a:rPr lang="en-US" altLang="en-US" sz="1800" dirty="0"/>
              <a:t>WORN NO HIGHER THAN 2” ABOVE THE ANKLE</a:t>
            </a:r>
          </a:p>
        </p:txBody>
      </p:sp>
      <p:sp>
        <p:nvSpPr>
          <p:cNvPr id="108547" name="Rectangle 4"/>
          <p:cNvSpPr>
            <a:spLocks noChangeArrowheads="1"/>
          </p:cNvSpPr>
          <p:nvPr/>
        </p:nvSpPr>
        <p:spPr bwMode="auto">
          <a:xfrm>
            <a:off x="381000" y="1216025"/>
            <a:ext cx="833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4 - PLAYER EQUIPMENT</a:t>
            </a:r>
            <a:endParaRPr lang="en-US" altLang="en-US" sz="2000" b="0" i="1" dirty="0">
              <a:solidFill>
                <a:srgbClr val="0000A0"/>
              </a:solidFill>
              <a:latin typeface="Dutch"/>
            </a:endParaRP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4994">
                                            <p:txEl>
                                              <p:pRg st="1" end="1"/>
                                            </p:txEl>
                                          </p:spTgt>
                                        </p:tgtEl>
                                        <p:attrNameLst>
                                          <p:attrName>style.visibility</p:attrName>
                                        </p:attrNameLst>
                                      </p:cBhvr>
                                      <p:to>
                                        <p:strVal val="visible"/>
                                      </p:to>
                                    </p:set>
                                    <p:animEffect transition="in" filter="wipe(left)">
                                      <p:cBhvr>
                                        <p:cTn id="7" dur="500"/>
                                        <p:tgtEl>
                                          <p:spTgt spid="84994">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84994">
                                            <p:txEl>
                                              <p:pRg st="3" end="3"/>
                                            </p:txEl>
                                          </p:spTgt>
                                        </p:tgtEl>
                                        <p:attrNameLst>
                                          <p:attrName>style.visibility</p:attrName>
                                        </p:attrNameLst>
                                      </p:cBhvr>
                                      <p:to>
                                        <p:strVal val="visible"/>
                                      </p:to>
                                    </p:set>
                                    <p:animEffect transition="in" filter="wipe(left)">
                                      <p:cBhvr>
                                        <p:cTn id="12" dur="500"/>
                                        <p:tgtEl>
                                          <p:spTgt spid="84994">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84994">
                                            <p:txEl>
                                              <p:pRg st="5" end="5"/>
                                            </p:txEl>
                                          </p:spTgt>
                                        </p:tgtEl>
                                        <p:attrNameLst>
                                          <p:attrName>style.visibility</p:attrName>
                                        </p:attrNameLst>
                                      </p:cBhvr>
                                      <p:to>
                                        <p:strVal val="visible"/>
                                      </p:to>
                                    </p:set>
                                    <p:animEffect transition="in" filter="wipe(left)">
                                      <p:cBhvr>
                                        <p:cTn id="17" dur="500"/>
                                        <p:tgtEl>
                                          <p:spTgt spid="84994">
                                            <p:txEl>
                                              <p:pRg st="5" end="5"/>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84994">
                                            <p:txEl>
                                              <p:pRg st="7" end="7"/>
                                            </p:txEl>
                                          </p:spTgt>
                                        </p:tgtEl>
                                        <p:attrNameLst>
                                          <p:attrName>style.visibility</p:attrName>
                                        </p:attrNameLst>
                                      </p:cBhvr>
                                      <p:to>
                                        <p:strVal val="visible"/>
                                      </p:to>
                                    </p:set>
                                    <p:animEffect transition="in" filter="wipe(left)">
                                      <p:cBhvr>
                                        <p:cTn id="22" dur="500"/>
                                        <p:tgtEl>
                                          <p:spTgt spid="84994">
                                            <p:txEl>
                                              <p:pRg st="7" end="7"/>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84994">
                                            <p:txEl>
                                              <p:pRg st="9" end="9"/>
                                            </p:txEl>
                                          </p:spTgt>
                                        </p:tgtEl>
                                        <p:attrNameLst>
                                          <p:attrName>style.visibility</p:attrName>
                                        </p:attrNameLst>
                                      </p:cBhvr>
                                      <p:to>
                                        <p:strVal val="visible"/>
                                      </p:to>
                                    </p:set>
                                    <p:animEffect transition="in" filter="wipe(left)">
                                      <p:cBhvr>
                                        <p:cTn id="27" dur="500"/>
                                        <p:tgtEl>
                                          <p:spTgt spid="84994">
                                            <p:txEl>
                                              <p:pRg st="9" end="9"/>
                                            </p:txEl>
                                          </p:spTgt>
                                        </p:tgtEl>
                                      </p:cBhvr>
                                    </p:animEffect>
                                  </p:childTnLst>
                                </p:cTn>
                              </p:par>
                            </p:childTnLst>
                          </p:cTn>
                        </p:par>
                        <p:par>
                          <p:cTn id="28" fill="hold" nodeType="afterGroup">
                            <p:stCondLst>
                              <p:cond delay="500"/>
                            </p:stCondLst>
                            <p:childTnLst>
                              <p:par>
                                <p:cTn id="29" presetID="22" presetClass="entr" presetSubtype="8" fill="hold" nodeType="afterEffect">
                                  <p:stCondLst>
                                    <p:cond delay="0"/>
                                  </p:stCondLst>
                                  <p:childTnLst>
                                    <p:set>
                                      <p:cBhvr>
                                        <p:cTn id="30" dur="1" fill="hold">
                                          <p:stCondLst>
                                            <p:cond delay="0"/>
                                          </p:stCondLst>
                                        </p:cTn>
                                        <p:tgtEl>
                                          <p:spTgt spid="84994">
                                            <p:txEl>
                                              <p:pRg st="10" end="10"/>
                                            </p:txEl>
                                          </p:spTgt>
                                        </p:tgtEl>
                                        <p:attrNameLst>
                                          <p:attrName>style.visibility</p:attrName>
                                        </p:attrNameLst>
                                      </p:cBhvr>
                                      <p:to>
                                        <p:strVal val="visible"/>
                                      </p:to>
                                    </p:set>
                                    <p:animEffect transition="in" filter="wipe(left)">
                                      <p:cBhvr>
                                        <p:cTn id="31" dur="500"/>
                                        <p:tgtEl>
                                          <p:spTgt spid="84994">
                                            <p:txEl>
                                              <p:pRg st="10" end="10"/>
                                            </p:txEl>
                                          </p:spTgt>
                                        </p:tgtEl>
                                      </p:cBhvr>
                                    </p:animEffect>
                                  </p:childTnLst>
                                </p:cTn>
                              </p:par>
                            </p:childTnLst>
                          </p:cTn>
                        </p:par>
                        <p:par>
                          <p:cTn id="32" fill="hold" nodeType="afterGroup">
                            <p:stCondLst>
                              <p:cond delay="1000"/>
                            </p:stCondLst>
                            <p:childTnLst>
                              <p:par>
                                <p:cTn id="33" presetID="22" presetClass="entr" presetSubtype="8" fill="hold" nodeType="afterEffect">
                                  <p:stCondLst>
                                    <p:cond delay="0"/>
                                  </p:stCondLst>
                                  <p:childTnLst>
                                    <p:set>
                                      <p:cBhvr>
                                        <p:cTn id="34" dur="1" fill="hold">
                                          <p:stCondLst>
                                            <p:cond delay="0"/>
                                          </p:stCondLst>
                                        </p:cTn>
                                        <p:tgtEl>
                                          <p:spTgt spid="84994">
                                            <p:txEl>
                                              <p:pRg st="11" end="11"/>
                                            </p:txEl>
                                          </p:spTgt>
                                        </p:tgtEl>
                                        <p:attrNameLst>
                                          <p:attrName>style.visibility</p:attrName>
                                        </p:attrNameLst>
                                      </p:cBhvr>
                                      <p:to>
                                        <p:strVal val="visible"/>
                                      </p:to>
                                    </p:set>
                                    <p:animEffect transition="in" filter="wipe(left)">
                                      <p:cBhvr>
                                        <p:cTn id="35" dur="500"/>
                                        <p:tgtEl>
                                          <p:spTgt spid="84994">
                                            <p:txEl>
                                              <p:pRg st="11" end="11"/>
                                            </p:txEl>
                                          </p:spTgt>
                                        </p:tgtEl>
                                      </p:cBhvr>
                                    </p:animEffect>
                                  </p:childTnLst>
                                </p:cTn>
                              </p:par>
                            </p:childTnLst>
                          </p:cTn>
                        </p:par>
                        <p:par>
                          <p:cTn id="36" fill="hold" nodeType="afterGroup">
                            <p:stCondLst>
                              <p:cond delay="1500"/>
                            </p:stCondLst>
                            <p:childTnLst>
                              <p:par>
                                <p:cTn id="37" presetID="22" presetClass="entr" presetSubtype="8" fill="hold" nodeType="afterEffect">
                                  <p:stCondLst>
                                    <p:cond delay="0"/>
                                  </p:stCondLst>
                                  <p:childTnLst>
                                    <p:set>
                                      <p:cBhvr>
                                        <p:cTn id="38" dur="1" fill="hold">
                                          <p:stCondLst>
                                            <p:cond delay="0"/>
                                          </p:stCondLst>
                                        </p:cTn>
                                        <p:tgtEl>
                                          <p:spTgt spid="84994">
                                            <p:txEl>
                                              <p:pRg st="12" end="12"/>
                                            </p:txEl>
                                          </p:spTgt>
                                        </p:tgtEl>
                                        <p:attrNameLst>
                                          <p:attrName>style.visibility</p:attrName>
                                        </p:attrNameLst>
                                      </p:cBhvr>
                                      <p:to>
                                        <p:strVal val="visible"/>
                                      </p:to>
                                    </p:set>
                                    <p:animEffect transition="in" filter="wipe(left)">
                                      <p:cBhvr>
                                        <p:cTn id="39" dur="500"/>
                                        <p:tgtEl>
                                          <p:spTgt spid="8499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0594" name="Picture 4" descr="Pag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0" y="1676400"/>
            <a:ext cx="6638925" cy="497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a:xfrm>
            <a:off x="671513" y="152400"/>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dirty="0" smtClean="0">
                <a:solidFill>
                  <a:srgbClr val="000099"/>
                </a:solidFill>
                <a:effectLst>
                  <a:outerShdw blurRad="38100" dist="38100" dir="2700000" algn="tl">
                    <a:srgbClr val="C0C0C0"/>
                  </a:outerShdw>
                </a:effectLst>
              </a:rPr>
              <a:t>FEDERATION DIFFERENCES</a:t>
            </a:r>
          </a:p>
          <a:p>
            <a:pPr eaLnBrk="1" hangingPunct="1">
              <a:defRPr/>
            </a:pPr>
            <a:r>
              <a:rPr lang="en-US" sz="3200" dirty="0" smtClean="0">
                <a:solidFill>
                  <a:srgbClr val="000099"/>
                </a:solidFill>
                <a:effectLst>
                  <a:outerShdw blurRad="38100" dist="38100" dir="2700000" algn="tl">
                    <a:srgbClr val="C0C0C0"/>
                  </a:outerShdw>
                </a:effectLst>
              </a:rPr>
              <a:t>Proper NFHS Shinguards</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dirty="0"/>
              <a:t>www.nfhs.org</a:t>
            </a:r>
          </a:p>
        </p:txBody>
      </p:sp>
      <p:sp>
        <p:nvSpPr>
          <p:cNvPr id="7" name="Rectangle 2"/>
          <p:cNvSpPr>
            <a:spLocks noGrp="1" noChangeArrowheads="1"/>
          </p:cNvSpPr>
          <p:nvPr>
            <p:ph type="title"/>
          </p:nvPr>
        </p:nvSpPr>
        <p:spPr>
          <a:xfrm>
            <a:off x="671513" y="112059"/>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
        <p:nvSpPr>
          <p:cNvPr id="8" name="Title 1">
            <a:extLst>
              <a:ext uri="{FF2B5EF4-FFF2-40B4-BE49-F238E27FC236}"/>
            </a:extLst>
          </p:cNvPr>
          <p:cNvSpPr txBox="1">
            <a:spLocks/>
          </p:cNvSpPr>
          <p:nvPr/>
        </p:nvSpPr>
        <p:spPr>
          <a:xfrm>
            <a:off x="1455738" y="525463"/>
            <a:ext cx="7519987" cy="120491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endParaRPr lang="en-US" b="0" kern="0" dirty="0">
              <a:solidFill>
                <a:srgbClr val="000099"/>
              </a:solidFill>
            </a:endParaRPr>
          </a:p>
        </p:txBody>
      </p:sp>
      <p:sp>
        <p:nvSpPr>
          <p:cNvPr id="9" name="Content Placeholder 2">
            <a:extLst>
              <a:ext uri="{FF2B5EF4-FFF2-40B4-BE49-F238E27FC236}"/>
            </a:extLst>
          </p:cNvPr>
          <p:cNvSpPr>
            <a:spLocks noGrp="1"/>
          </p:cNvSpPr>
          <p:nvPr>
            <p:ph idx="1"/>
          </p:nvPr>
        </p:nvSpPr>
        <p:spPr>
          <a:xfrm>
            <a:off x="609600" y="1524000"/>
            <a:ext cx="7875587" cy="4338637"/>
          </a:xfrm>
        </p:spPr>
        <p:txBody>
          <a:bodyPr/>
          <a:lstStyle/>
          <a:p>
            <a:pPr marL="0" indent="0" eaLnBrk="1" hangingPunct="1">
              <a:buNone/>
              <a:defRPr/>
            </a:pPr>
            <a:r>
              <a:rPr lang="en-US" sz="4000" b="1" u="sng" dirty="0">
                <a:solidFill>
                  <a:srgbClr val="000099"/>
                </a:solidFill>
                <a:effectLst>
                  <a:outerShdw blurRad="38100" dist="38100" dir="2700000" algn="tl">
                    <a:srgbClr val="000000">
                      <a:alpha val="43137"/>
                    </a:srgbClr>
                  </a:outerShdw>
                </a:effectLst>
              </a:rPr>
              <a:t>Rule 4-1-1A, B</a:t>
            </a:r>
          </a:p>
          <a:p>
            <a:pPr marL="0" indent="0" eaLnBrk="1" hangingPunct="1">
              <a:buFont typeface="Wingdings" panose="05000000000000000000" pitchFamily="2" charset="2"/>
              <a:buNone/>
              <a:defRPr/>
            </a:pPr>
            <a:r>
              <a:rPr lang="en-US" sz="4000" dirty="0" smtClean="0">
                <a:solidFill>
                  <a:srgbClr val="000099"/>
                </a:solidFill>
                <a:effectLst>
                  <a:outerShdw blurRad="38100" dist="38100" dir="2700000" algn="tl">
                    <a:srgbClr val="000000">
                      <a:alpha val="43137"/>
                    </a:srgbClr>
                  </a:outerShdw>
                </a:effectLst>
              </a:rPr>
              <a:t>Alters </a:t>
            </a:r>
            <a:r>
              <a:rPr lang="en-US" sz="4000" dirty="0">
                <a:solidFill>
                  <a:srgbClr val="000099"/>
                </a:solidFill>
                <a:effectLst>
                  <a:outerShdw blurRad="38100" dist="38100" dir="2700000" algn="tl">
                    <a:srgbClr val="000000">
                      <a:alpha val="43137"/>
                    </a:srgbClr>
                  </a:outerShdw>
                </a:effectLst>
              </a:rPr>
              <a:t>the jersey colors required for teams such that the home team wears dark jerseys and socks and the visiting team wears </a:t>
            </a:r>
            <a:r>
              <a:rPr lang="en-US" sz="4000" dirty="0" smtClean="0">
                <a:solidFill>
                  <a:srgbClr val="000099"/>
                </a:solidFill>
                <a:effectLst>
                  <a:outerShdw blurRad="38100" dist="38100" dir="2700000" algn="tl">
                    <a:srgbClr val="000000">
                      <a:alpha val="43137"/>
                    </a:srgbClr>
                  </a:outerShdw>
                </a:effectLst>
              </a:rPr>
              <a:t>solid white </a:t>
            </a:r>
            <a:r>
              <a:rPr lang="en-US" sz="4000" dirty="0">
                <a:solidFill>
                  <a:srgbClr val="000099"/>
                </a:solidFill>
                <a:effectLst>
                  <a:outerShdw blurRad="38100" dist="38100" dir="2700000" algn="tl">
                    <a:srgbClr val="000000">
                      <a:alpha val="43137"/>
                    </a:srgbClr>
                  </a:outerShdw>
                </a:effectLst>
              </a:rPr>
              <a:t>jerseys and socks.</a:t>
            </a:r>
          </a:p>
        </p:txBody>
      </p:sp>
    </p:spTree>
    <p:extLst>
      <p:ext uri="{BB962C8B-B14F-4D97-AF65-F5344CB8AC3E}">
        <p14:creationId xmlns:p14="http://schemas.microsoft.com/office/powerpoint/2010/main" val="3765579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671513" y="112059"/>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
        <p:nvSpPr>
          <p:cNvPr id="8" name="Title 1">
            <a:extLst>
              <a:ext uri="{FF2B5EF4-FFF2-40B4-BE49-F238E27FC236}"/>
            </a:extLst>
          </p:cNvPr>
          <p:cNvSpPr txBox="1">
            <a:spLocks/>
          </p:cNvSpPr>
          <p:nvPr/>
        </p:nvSpPr>
        <p:spPr>
          <a:xfrm>
            <a:off x="1455738" y="525463"/>
            <a:ext cx="7519987" cy="120491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endParaRPr lang="en-US" b="0" kern="0" dirty="0">
              <a:solidFill>
                <a:srgbClr val="000099"/>
              </a:solidFill>
            </a:endParaRPr>
          </a:p>
        </p:txBody>
      </p:sp>
      <p:sp>
        <p:nvSpPr>
          <p:cNvPr id="11" name="Content Placeholder 2"/>
          <p:cNvSpPr>
            <a:spLocks noGrp="1" noChangeArrowheads="1"/>
          </p:cNvSpPr>
          <p:nvPr>
            <p:ph idx="1"/>
          </p:nvPr>
        </p:nvSpPr>
        <p:spPr>
          <a:xfrm>
            <a:off x="1981200" y="5334000"/>
            <a:ext cx="5886450" cy="1368425"/>
          </a:xfrm>
        </p:spPr>
        <p:txBody>
          <a:bodyPr/>
          <a:lstStyle/>
          <a:p>
            <a:pPr marL="0" indent="0">
              <a:buFont typeface="Wingdings" panose="05000000000000000000" pitchFamily="2" charset="2"/>
              <a:buNone/>
            </a:pPr>
            <a:r>
              <a:rPr lang="en-US" altLang="en-US" sz="1800" dirty="0" smtClean="0">
                <a:effectLst>
                  <a:outerShdw blurRad="38100" dist="38100" dir="2700000" algn="tl">
                    <a:srgbClr val="000000">
                      <a:alpha val="43137"/>
                    </a:srgbClr>
                  </a:outerShdw>
                </a:effectLst>
              </a:rPr>
              <a:t>Player A is on the Home team and is required to wear the dark colored jersey (clear contrast to white) and dark socks; Player B is a part of the visiting team and is required to wear an all-white jersey and all-white socks.</a:t>
            </a:r>
          </a:p>
        </p:txBody>
      </p:sp>
      <p:pic>
        <p:nvPicPr>
          <p:cNvPr id="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6313" y="2020888"/>
            <a:ext cx="4386262"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828800" y="1066800"/>
            <a:ext cx="6383338" cy="954107"/>
          </a:xfrm>
          <a:prstGeom prst="rect">
            <a:avLst/>
          </a:prstGeom>
        </p:spPr>
        <p:txBody>
          <a:bodyPr wrap="square">
            <a:spAutoFit/>
          </a:bodyPr>
          <a:lstStyle/>
          <a:p>
            <a:pPr>
              <a:defRPr/>
            </a:pPr>
            <a:r>
              <a:rPr lang="en-US" sz="2800" kern="0" dirty="0">
                <a:effectLst>
                  <a:outerShdw blurRad="38100" dist="38100" dir="2700000" algn="tl">
                    <a:srgbClr val="000000">
                      <a:alpha val="43137"/>
                    </a:srgbClr>
                  </a:outerShdw>
                </a:effectLst>
              </a:rPr>
              <a:t>Rule 4-1-1a, b</a:t>
            </a:r>
            <a:br>
              <a:rPr lang="en-US" sz="2800" kern="0" dirty="0">
                <a:effectLst>
                  <a:outerShdw blurRad="38100" dist="38100" dir="2700000" algn="tl">
                    <a:srgbClr val="000000">
                      <a:alpha val="43137"/>
                    </a:srgbClr>
                  </a:outerShdw>
                </a:effectLst>
              </a:rPr>
            </a:br>
            <a:r>
              <a:rPr lang="en-US" sz="2800" kern="0" dirty="0">
                <a:effectLst>
                  <a:outerShdw blurRad="38100" dist="38100" dir="2700000" algn="tl">
                    <a:srgbClr val="000000">
                      <a:alpha val="43137"/>
                    </a:srgbClr>
                  </a:outerShdw>
                </a:effectLst>
              </a:rPr>
              <a:t>Required Equipment (Uniform)</a:t>
            </a:r>
          </a:p>
        </p:txBody>
      </p:sp>
    </p:spTree>
    <p:extLst>
      <p:ext uri="{BB962C8B-B14F-4D97-AF65-F5344CB8AC3E}">
        <p14:creationId xmlns:p14="http://schemas.microsoft.com/office/powerpoint/2010/main" val="3635789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671513" y="112059"/>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
        <p:nvSpPr>
          <p:cNvPr id="8" name="Title 1">
            <a:extLst>
              <a:ext uri="{FF2B5EF4-FFF2-40B4-BE49-F238E27FC236}"/>
            </a:extLst>
          </p:cNvPr>
          <p:cNvSpPr txBox="1">
            <a:spLocks/>
          </p:cNvSpPr>
          <p:nvPr/>
        </p:nvSpPr>
        <p:spPr>
          <a:xfrm>
            <a:off x="1455738" y="525463"/>
            <a:ext cx="7519987" cy="120491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endParaRPr lang="en-US" b="0" kern="0" dirty="0">
              <a:solidFill>
                <a:srgbClr val="000099"/>
              </a:solidFill>
            </a:endParaRPr>
          </a:p>
        </p:txBody>
      </p:sp>
      <p:sp>
        <p:nvSpPr>
          <p:cNvPr id="3" name="Rectangle 2"/>
          <p:cNvSpPr/>
          <p:nvPr/>
        </p:nvSpPr>
        <p:spPr>
          <a:xfrm>
            <a:off x="1104620" y="1211263"/>
            <a:ext cx="6383338" cy="523220"/>
          </a:xfrm>
          <a:prstGeom prst="rect">
            <a:avLst/>
          </a:prstGeom>
        </p:spPr>
        <p:txBody>
          <a:bodyPr wrap="square">
            <a:spAutoFit/>
          </a:bodyPr>
          <a:lstStyle/>
          <a:p>
            <a:pPr eaLnBrk="1" hangingPunct="1">
              <a:defRPr/>
            </a:pPr>
            <a:r>
              <a:rPr lang="en-US" sz="2800" u="sng" kern="0" dirty="0">
                <a:effectLst>
                  <a:outerShdw blurRad="38100" dist="38100" dir="2700000" algn="tl">
                    <a:srgbClr val="000000">
                      <a:alpha val="43137"/>
                    </a:srgbClr>
                  </a:outerShdw>
                </a:effectLst>
              </a:rPr>
              <a:t>RULE 4-1-1D</a:t>
            </a:r>
          </a:p>
        </p:txBody>
      </p:sp>
      <p:sp>
        <p:nvSpPr>
          <p:cNvPr id="10" name="Content Placeholder 2">
            <a:extLst>
              <a:ext uri="{FF2B5EF4-FFF2-40B4-BE49-F238E27FC236}"/>
            </a:extLst>
          </p:cNvPr>
          <p:cNvSpPr>
            <a:spLocks noGrp="1"/>
          </p:cNvSpPr>
          <p:nvPr>
            <p:ph idx="1"/>
          </p:nvPr>
        </p:nvSpPr>
        <p:spPr>
          <a:xfrm>
            <a:off x="582613" y="2141538"/>
            <a:ext cx="7875587" cy="1897062"/>
          </a:xfrm>
        </p:spPr>
        <p:txBody>
          <a:bodyPr/>
          <a:lstStyle/>
          <a:p>
            <a:pPr marL="0" indent="0" eaLnBrk="1" hangingPunct="1">
              <a:buFont typeface="Wingdings" panose="05000000000000000000" pitchFamily="2" charset="2"/>
              <a:buNone/>
              <a:defRPr/>
            </a:pPr>
            <a:r>
              <a:rPr lang="en-US" sz="4000" dirty="0">
                <a:solidFill>
                  <a:schemeClr val="tx2">
                    <a:lumMod val="75000"/>
                  </a:schemeClr>
                </a:solidFill>
                <a:effectLst>
                  <a:outerShdw blurRad="38100" dist="38100" dir="2700000" algn="tl">
                    <a:srgbClr val="000000">
                      <a:alpha val="43137"/>
                    </a:srgbClr>
                  </a:outerShdw>
                </a:effectLst>
              </a:rPr>
              <a:t>Allows for visible undergarments     to be worn if they are of similar length and of a solid color.</a:t>
            </a:r>
          </a:p>
        </p:txBody>
      </p:sp>
    </p:spTree>
    <p:extLst>
      <p:ext uri="{BB962C8B-B14F-4D97-AF65-F5344CB8AC3E}">
        <p14:creationId xmlns:p14="http://schemas.microsoft.com/office/powerpoint/2010/main" val="15263947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671513" y="112059"/>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
        <p:nvSpPr>
          <p:cNvPr id="8" name="Title 1">
            <a:extLst>
              <a:ext uri="{FF2B5EF4-FFF2-40B4-BE49-F238E27FC236}"/>
            </a:extLst>
          </p:cNvPr>
          <p:cNvSpPr txBox="1">
            <a:spLocks/>
          </p:cNvSpPr>
          <p:nvPr/>
        </p:nvSpPr>
        <p:spPr>
          <a:xfrm>
            <a:off x="1455738" y="525463"/>
            <a:ext cx="7519987" cy="120491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endParaRPr lang="en-US" b="0" kern="0" dirty="0">
              <a:solidFill>
                <a:srgbClr val="000099"/>
              </a:solidFill>
            </a:endParaRPr>
          </a:p>
        </p:txBody>
      </p:sp>
      <p:sp>
        <p:nvSpPr>
          <p:cNvPr id="9" name="Title 1">
            <a:extLst>
              <a:ext uri="{FF2B5EF4-FFF2-40B4-BE49-F238E27FC236}"/>
            </a:extLst>
          </p:cNvPr>
          <p:cNvSpPr txBox="1">
            <a:spLocks/>
          </p:cNvSpPr>
          <p:nvPr/>
        </p:nvSpPr>
        <p:spPr>
          <a:xfrm>
            <a:off x="1277937" y="1081088"/>
            <a:ext cx="7519987" cy="120491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a:defRPr/>
            </a:pPr>
            <a:r>
              <a:rPr lang="en-US" sz="3200" kern="0" dirty="0" smtClean="0">
                <a:solidFill>
                  <a:srgbClr val="000099"/>
                </a:solidFill>
                <a:effectLst>
                  <a:outerShdw blurRad="38100" dist="38100" dir="2700000" algn="tl">
                    <a:srgbClr val="000000">
                      <a:alpha val="43137"/>
                    </a:srgbClr>
                  </a:outerShdw>
                </a:effectLst>
              </a:rPr>
              <a:t>Rule 4-1-1d:  Required Equipment (Undergarment)</a:t>
            </a:r>
            <a:endParaRPr lang="en-US" sz="3200" kern="0" dirty="0">
              <a:solidFill>
                <a:srgbClr val="000099"/>
              </a:solidFill>
              <a:effectLst>
                <a:outerShdw blurRad="38100" dist="38100" dir="2700000" algn="tl">
                  <a:srgbClr val="000000">
                    <a:alpha val="43137"/>
                  </a:srgbClr>
                </a:outerShdw>
              </a:effectLst>
            </a:endParaRPr>
          </a:p>
        </p:txBody>
      </p:sp>
      <p:sp>
        <p:nvSpPr>
          <p:cNvPr id="11" name="Content Placeholder 2"/>
          <p:cNvSpPr>
            <a:spLocks noGrp="1" noChangeArrowheads="1"/>
          </p:cNvSpPr>
          <p:nvPr>
            <p:ph idx="1"/>
          </p:nvPr>
        </p:nvSpPr>
        <p:spPr>
          <a:xfrm>
            <a:off x="1100138" y="5346700"/>
            <a:ext cx="7875587" cy="1130300"/>
          </a:xfrm>
        </p:spPr>
        <p:txBody>
          <a:bodyPr/>
          <a:lstStyle/>
          <a:p>
            <a:pPr marL="0" indent="0">
              <a:buFont typeface="Wingdings" panose="05000000000000000000" pitchFamily="2" charset="2"/>
              <a:buNone/>
            </a:pPr>
            <a:r>
              <a:rPr lang="en-US" altLang="en-US" sz="1800" dirty="0" smtClean="0">
                <a:solidFill>
                  <a:srgbClr val="000099"/>
                </a:solidFill>
                <a:effectLst>
                  <a:outerShdw blurRad="38100" dist="38100" dir="2700000" algn="tl">
                    <a:srgbClr val="000000">
                      <a:alpha val="43137"/>
                    </a:srgbClr>
                  </a:outerShdw>
                </a:effectLst>
              </a:rPr>
              <a:t>Any undergarment worn by players must be of a solid like-color for the team members and a similar length for individuals.  </a:t>
            </a:r>
            <a:r>
              <a:rPr lang="en-US" altLang="en-US" sz="1800" dirty="0" err="1" smtClean="0">
                <a:solidFill>
                  <a:srgbClr val="000099"/>
                </a:solidFill>
                <a:effectLst>
                  <a:outerShdw blurRad="38100" dist="38100" dir="2700000" algn="tl">
                    <a:srgbClr val="000000">
                      <a:alpha val="43137"/>
                    </a:srgbClr>
                  </a:outerShdw>
                </a:effectLst>
              </a:rPr>
              <a:t>PlayPic</a:t>
            </a:r>
            <a:r>
              <a:rPr lang="en-US" altLang="en-US" sz="1800" dirty="0" smtClean="0">
                <a:solidFill>
                  <a:srgbClr val="000099"/>
                </a:solidFill>
                <a:effectLst>
                  <a:outerShdw blurRad="38100" dist="38100" dir="2700000" algn="tl">
                    <a:srgbClr val="000000">
                      <a:alpha val="43137"/>
                    </a:srgbClr>
                  </a:outerShdw>
                </a:effectLst>
              </a:rPr>
              <a:t> A shows the home team members wearing like-color undergarment.  </a:t>
            </a:r>
            <a:r>
              <a:rPr lang="en-US" altLang="en-US" sz="1800" dirty="0" err="1" smtClean="0">
                <a:solidFill>
                  <a:srgbClr val="000099"/>
                </a:solidFill>
                <a:effectLst>
                  <a:outerShdw blurRad="38100" dist="38100" dir="2700000" algn="tl">
                    <a:srgbClr val="000000">
                      <a:alpha val="43137"/>
                    </a:srgbClr>
                  </a:outerShdw>
                </a:effectLst>
              </a:rPr>
              <a:t>PlayPic</a:t>
            </a:r>
            <a:r>
              <a:rPr lang="en-US" altLang="en-US" sz="1800" dirty="0" smtClean="0">
                <a:solidFill>
                  <a:srgbClr val="000099"/>
                </a:solidFill>
                <a:effectLst>
                  <a:outerShdw blurRad="38100" dist="38100" dir="2700000" algn="tl">
                    <a:srgbClr val="000000">
                      <a:alpha val="43137"/>
                    </a:srgbClr>
                  </a:outerShdw>
                </a:effectLst>
              </a:rPr>
              <a:t> B shows the visiting team wearing the all-white jersey and socks with blue shorts and tights.</a:t>
            </a:r>
          </a:p>
        </p:txBody>
      </p:sp>
      <p:pic>
        <p:nvPicPr>
          <p:cNvPr id="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450" y="2144713"/>
            <a:ext cx="6729413" cy="318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68363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ChangeArrowheads="1"/>
          </p:cNvSpPr>
          <p:nvPr/>
        </p:nvSpPr>
        <p:spPr bwMode="auto">
          <a:xfrm>
            <a:off x="257175" y="2451100"/>
            <a:ext cx="8610600" cy="3416300"/>
          </a:xfrm>
          <a:prstGeom prst="rect">
            <a:avLst/>
          </a:prstGeom>
          <a:noFill/>
          <a:ln w="9525">
            <a:noFill/>
            <a:miter lim="800000"/>
            <a:headEnd/>
            <a:tailEnd/>
          </a:ln>
          <a:effectLst/>
        </p:spPr>
        <p:txBody>
          <a:bodyPr>
            <a:spAutoFit/>
          </a:bodyPr>
          <a:lstStyle/>
          <a:p>
            <a:pPr marL="228600" indent="-228600" defTabSz="685800">
              <a:spcBef>
                <a:spcPct val="10000"/>
              </a:spcBef>
              <a:spcAft>
                <a:spcPct val="10000"/>
              </a:spcAft>
              <a:buClr>
                <a:srgbClr val="000099"/>
              </a:buClr>
              <a:buSzPct val="125000"/>
              <a:buFont typeface="Symbol" pitchFamily="18" charset="2"/>
              <a:buChar char="·"/>
              <a:defRPr/>
            </a:pPr>
            <a:r>
              <a:rPr lang="en-US" dirty="0">
                <a:solidFill>
                  <a:schemeClr val="tx1"/>
                </a:solidFill>
                <a:latin typeface="Times New Roman" pitchFamily="18" charset="0"/>
              </a:rPr>
              <a:t>REQUIRED EQUIPMENT</a:t>
            </a:r>
            <a:endParaRPr lang="en-US" b="0" dirty="0">
              <a:solidFill>
                <a:schemeClr val="tx1"/>
              </a:solidFill>
              <a:latin typeface="Times New Roman" pitchFamily="18" charset="0"/>
            </a:endParaRPr>
          </a:p>
          <a:p>
            <a:pPr marL="571500" lvl="1" indent="-114300" defTabSz="685800">
              <a:spcBef>
                <a:spcPct val="10000"/>
              </a:spcBef>
              <a:spcAft>
                <a:spcPct val="10000"/>
              </a:spcAft>
              <a:buClr>
                <a:srgbClr val="000066"/>
              </a:buClr>
              <a:buFontTx/>
              <a:buChar char="-"/>
              <a:defRPr/>
            </a:pPr>
            <a:r>
              <a:rPr lang="en-US" sz="1600" b="0" dirty="0">
                <a:solidFill>
                  <a:schemeClr val="tx1"/>
                </a:solidFill>
                <a:latin typeface="Times New Roman" pitchFamily="18" charset="0"/>
              </a:rPr>
              <a:t>JERSEY	 </a:t>
            </a:r>
            <a:r>
              <a:rPr lang="en-US" sz="1600" dirty="0">
                <a:solidFill>
                  <a:srgbClr val="000066"/>
                </a:solidFill>
                <a:effectLst>
                  <a:outerShdw blurRad="38100" dist="38100" dir="2700000" algn="tl">
                    <a:srgbClr val="C0C0C0"/>
                  </a:outerShdw>
                </a:effectLst>
                <a:latin typeface="Times New Roman" pitchFamily="18" charset="0"/>
              </a:rPr>
              <a:t>DARK = </a:t>
            </a:r>
            <a:r>
              <a:rPr lang="en-US" sz="1600" dirty="0" smtClean="0">
                <a:solidFill>
                  <a:srgbClr val="000066"/>
                </a:solidFill>
                <a:effectLst>
                  <a:outerShdw blurRad="38100" dist="38100" dir="2700000" algn="tl">
                    <a:srgbClr val="C0C0C0"/>
                  </a:outerShdw>
                </a:effectLst>
                <a:latin typeface="Times New Roman" pitchFamily="18" charset="0"/>
              </a:rPr>
              <a:t>HOME</a:t>
            </a:r>
            <a:r>
              <a:rPr lang="en-US" sz="1600" dirty="0">
                <a:solidFill>
                  <a:schemeClr val="tx1"/>
                </a:solidFill>
                <a:effectLst>
                  <a:outerShdw blurRad="38100" dist="38100" dir="2700000" algn="tl">
                    <a:srgbClr val="C0C0C0"/>
                  </a:outerShdw>
                </a:effectLst>
                <a:latin typeface="Times New Roman" pitchFamily="18" charset="0"/>
              </a:rPr>
              <a:t>	</a:t>
            </a:r>
            <a:r>
              <a:rPr lang="en-US" sz="1600" dirty="0">
                <a:ln w="3175">
                  <a:solidFill>
                    <a:schemeClr val="bg1"/>
                  </a:solidFill>
                </a:ln>
                <a:solidFill>
                  <a:schemeClr val="bg1"/>
                </a:solidFill>
                <a:effectLst>
                  <a:outerShdw blurRad="50800" dist="38100" dir="2700000" algn="tl" rotWithShape="0">
                    <a:prstClr val="black">
                      <a:alpha val="40000"/>
                    </a:prstClr>
                  </a:outerShdw>
                </a:effectLst>
                <a:latin typeface="Times New Roman" pitchFamily="18" charset="0"/>
              </a:rPr>
              <a:t>SOLID WHITE = </a:t>
            </a:r>
            <a:r>
              <a:rPr lang="en-US" sz="1600" dirty="0" smtClean="0">
                <a:ln w="3175">
                  <a:solidFill>
                    <a:schemeClr val="bg1"/>
                  </a:solidFill>
                </a:ln>
                <a:solidFill>
                  <a:schemeClr val="bg1"/>
                </a:solidFill>
                <a:effectLst>
                  <a:outerShdw blurRad="50800" dist="38100" dir="2700000" algn="tl" rotWithShape="0">
                    <a:prstClr val="black">
                      <a:alpha val="40000"/>
                    </a:prstClr>
                  </a:outerShdw>
                </a:effectLst>
                <a:latin typeface="Times New Roman" pitchFamily="18" charset="0"/>
              </a:rPr>
              <a:t>VISITOR</a:t>
            </a:r>
            <a:endParaRPr lang="en-US" sz="1600" dirty="0">
              <a:ln w="3175">
                <a:solidFill>
                  <a:schemeClr val="bg1"/>
                </a:solidFill>
              </a:ln>
              <a:solidFill>
                <a:schemeClr val="bg1"/>
              </a:solidFill>
              <a:effectLst>
                <a:outerShdw blurRad="50800" dist="38100" dir="2700000" algn="tl" rotWithShape="0">
                  <a:prstClr val="black">
                    <a:alpha val="40000"/>
                  </a:prstClr>
                </a:outerShdw>
              </a:effectLst>
              <a:latin typeface="Times New Roman" pitchFamily="18" charset="0"/>
            </a:endParaRPr>
          </a:p>
          <a:p>
            <a:pPr marL="571500" lvl="1" indent="-114300" defTabSz="685800">
              <a:spcBef>
                <a:spcPct val="10000"/>
              </a:spcBef>
              <a:spcAft>
                <a:spcPct val="10000"/>
              </a:spcAft>
              <a:buClr>
                <a:srgbClr val="000066"/>
              </a:buClr>
              <a:buFontTx/>
              <a:buChar char="-"/>
              <a:defRPr/>
            </a:pPr>
            <a:r>
              <a:rPr lang="en-US" sz="1600" b="0" dirty="0">
                <a:solidFill>
                  <a:schemeClr val="tx1"/>
                </a:solidFill>
                <a:latin typeface="Times New Roman" pitchFamily="18" charset="0"/>
              </a:rPr>
              <a:t>SHORTS	 SIMILAR DESIGN &amp; COLOR</a:t>
            </a:r>
          </a:p>
          <a:p>
            <a:pPr marL="571500" lvl="1" indent="-114300" defTabSz="685800">
              <a:spcBef>
                <a:spcPct val="10000"/>
              </a:spcBef>
              <a:spcAft>
                <a:spcPct val="10000"/>
              </a:spcAft>
              <a:buClr>
                <a:srgbClr val="000066"/>
              </a:buClr>
              <a:buFontTx/>
              <a:buChar char="-"/>
              <a:defRPr/>
            </a:pPr>
            <a:r>
              <a:rPr lang="en-US" sz="1600" b="0" dirty="0">
                <a:solidFill>
                  <a:schemeClr val="tx1"/>
                </a:solidFill>
                <a:latin typeface="Times New Roman" pitchFamily="18" charset="0"/>
              </a:rPr>
              <a:t>STOCKINGS </a:t>
            </a:r>
            <a:r>
              <a:rPr lang="en-US" sz="1600" dirty="0">
                <a:solidFill>
                  <a:srgbClr val="000066"/>
                </a:solidFill>
                <a:effectLst>
                  <a:outerShdw blurRad="38100" dist="38100" dir="2700000" algn="tl">
                    <a:srgbClr val="C0C0C0"/>
                  </a:outerShdw>
                </a:effectLst>
                <a:latin typeface="Times New Roman" pitchFamily="18" charset="0"/>
              </a:rPr>
              <a:t>DARK = </a:t>
            </a:r>
            <a:r>
              <a:rPr lang="en-US" sz="1600" dirty="0" smtClean="0">
                <a:solidFill>
                  <a:srgbClr val="000066"/>
                </a:solidFill>
                <a:effectLst>
                  <a:outerShdw blurRad="38100" dist="38100" dir="2700000" algn="tl">
                    <a:srgbClr val="C0C0C0"/>
                  </a:outerShdw>
                </a:effectLst>
                <a:latin typeface="Times New Roman" pitchFamily="18" charset="0"/>
              </a:rPr>
              <a:t>HOME</a:t>
            </a:r>
            <a:r>
              <a:rPr lang="en-US" sz="1600" dirty="0">
                <a:solidFill>
                  <a:schemeClr val="tx1"/>
                </a:solidFill>
                <a:effectLst>
                  <a:outerShdw blurRad="38100" dist="38100" dir="2700000" algn="tl">
                    <a:srgbClr val="C0C0C0"/>
                  </a:outerShdw>
                </a:effectLst>
                <a:latin typeface="Times New Roman" pitchFamily="18" charset="0"/>
              </a:rPr>
              <a:t>	</a:t>
            </a:r>
            <a:r>
              <a:rPr lang="en-US" sz="1600" dirty="0">
                <a:ln>
                  <a:solidFill>
                    <a:schemeClr val="bg1"/>
                  </a:solidFill>
                </a:ln>
                <a:solidFill>
                  <a:schemeClr val="bg1"/>
                </a:solidFill>
                <a:effectLst>
                  <a:outerShdw blurRad="50800" dist="38100" dir="2700000" algn="tl" rotWithShape="0">
                    <a:prstClr val="black">
                      <a:alpha val="40000"/>
                    </a:prstClr>
                  </a:outerShdw>
                </a:effectLst>
                <a:latin typeface="Times New Roman" pitchFamily="18" charset="0"/>
              </a:rPr>
              <a:t>SOLID WHITE = </a:t>
            </a:r>
            <a:r>
              <a:rPr lang="en-US" sz="1600" dirty="0" smtClean="0">
                <a:ln>
                  <a:solidFill>
                    <a:schemeClr val="bg1"/>
                  </a:solidFill>
                </a:ln>
                <a:solidFill>
                  <a:schemeClr val="bg1"/>
                </a:solidFill>
                <a:effectLst>
                  <a:outerShdw blurRad="50800" dist="38100" dir="2700000" algn="tl" rotWithShape="0">
                    <a:prstClr val="black">
                      <a:alpha val="40000"/>
                    </a:prstClr>
                  </a:outerShdw>
                </a:effectLst>
                <a:latin typeface="Times New Roman" pitchFamily="18" charset="0"/>
              </a:rPr>
              <a:t>VISITOR</a:t>
            </a:r>
            <a:endParaRPr lang="en-US" sz="1600" dirty="0">
              <a:ln>
                <a:solidFill>
                  <a:schemeClr val="bg1"/>
                </a:solidFill>
              </a:ln>
              <a:solidFill>
                <a:schemeClr val="bg1"/>
              </a:solidFill>
              <a:effectLst>
                <a:outerShdw blurRad="50800" dist="38100" dir="2700000" algn="tl" rotWithShape="0">
                  <a:prstClr val="black">
                    <a:alpha val="40000"/>
                  </a:prstClr>
                </a:outerShdw>
              </a:effectLst>
              <a:latin typeface="Times New Roman" pitchFamily="18" charset="0"/>
            </a:endParaRPr>
          </a:p>
          <a:p>
            <a:pPr marL="571500" lvl="1" indent="-114300" defTabSz="685800">
              <a:spcBef>
                <a:spcPct val="10000"/>
              </a:spcBef>
              <a:spcAft>
                <a:spcPct val="10000"/>
              </a:spcAft>
              <a:buClr>
                <a:srgbClr val="000066"/>
              </a:buClr>
              <a:buFontTx/>
              <a:buChar char="-"/>
              <a:defRPr/>
            </a:pPr>
            <a:r>
              <a:rPr lang="en-US" sz="1600" b="0" dirty="0">
                <a:solidFill>
                  <a:schemeClr val="tx1"/>
                </a:solidFill>
                <a:latin typeface="Times New Roman" pitchFamily="18" charset="0"/>
              </a:rPr>
              <a:t>SHOES = SAFE</a:t>
            </a:r>
          </a:p>
          <a:p>
            <a:pPr marL="571500" lvl="1" indent="-114300" defTabSz="685800">
              <a:spcBef>
                <a:spcPct val="10000"/>
              </a:spcBef>
              <a:spcAft>
                <a:spcPct val="10000"/>
              </a:spcAft>
              <a:buClr>
                <a:srgbClr val="000066"/>
              </a:buClr>
              <a:buFontTx/>
              <a:buChar char="-"/>
              <a:defRPr/>
            </a:pPr>
            <a:r>
              <a:rPr lang="en-US" sz="1600" b="0" dirty="0">
                <a:solidFill>
                  <a:schemeClr val="tx1"/>
                </a:solidFill>
                <a:latin typeface="Times New Roman" pitchFamily="18" charset="0"/>
              </a:rPr>
              <a:t>NUMBERS	 6" REAR OF JERSEY 		 		 </a:t>
            </a:r>
          </a:p>
          <a:p>
            <a:pPr lvl="1" defTabSz="685800">
              <a:spcBef>
                <a:spcPct val="10000"/>
              </a:spcBef>
              <a:spcAft>
                <a:spcPct val="10000"/>
              </a:spcAft>
              <a:buClr>
                <a:srgbClr val="000066"/>
              </a:buClr>
              <a:defRPr/>
            </a:pPr>
            <a:r>
              <a:rPr lang="en-US" sz="1600" b="0" dirty="0">
                <a:solidFill>
                  <a:schemeClr val="tx1"/>
                </a:solidFill>
                <a:latin typeface="Times New Roman" pitchFamily="18" charset="0"/>
              </a:rPr>
              <a:t>		               4" FRONT OF </a:t>
            </a:r>
            <a:r>
              <a:rPr lang="en-US" sz="1600" b="0" dirty="0" smtClean="0">
                <a:solidFill>
                  <a:schemeClr val="tx1"/>
                </a:solidFill>
                <a:latin typeface="Times New Roman" pitchFamily="18" charset="0"/>
              </a:rPr>
              <a:t>JERSEY OR PANTS OR </a:t>
            </a:r>
            <a:r>
              <a:rPr lang="en-US" sz="1600" b="0" dirty="0">
                <a:solidFill>
                  <a:schemeClr val="tx1"/>
                </a:solidFill>
                <a:latin typeface="Times New Roman" pitchFamily="18" charset="0"/>
              </a:rPr>
              <a:t>SHORTS</a:t>
            </a:r>
          </a:p>
          <a:p>
            <a:pPr marL="228600" indent="-228600" defTabSz="685800">
              <a:defRPr/>
            </a:pPr>
            <a:endParaRPr lang="en-US" sz="1500" b="0" dirty="0">
              <a:solidFill>
                <a:schemeClr val="tx1"/>
              </a:solidFill>
              <a:latin typeface="Times New Roman" pitchFamily="18" charset="0"/>
            </a:endParaRPr>
          </a:p>
          <a:p>
            <a:pPr marL="228600" indent="-228600" defTabSz="685800">
              <a:buClr>
                <a:srgbClr val="000099"/>
              </a:buClr>
              <a:buSzPct val="125000"/>
              <a:buFont typeface="Symbol" pitchFamily="18" charset="2"/>
              <a:buChar char="·"/>
              <a:defRPr/>
            </a:pPr>
            <a:r>
              <a:rPr lang="en-US" u="sng" dirty="0">
                <a:solidFill>
                  <a:srgbClr val="A50021"/>
                </a:solidFill>
                <a:latin typeface="Times New Roman" pitchFamily="18" charset="0"/>
              </a:rPr>
              <a:t>ILLEGAL</a:t>
            </a:r>
            <a:r>
              <a:rPr lang="en-US" dirty="0">
                <a:solidFill>
                  <a:schemeClr val="tx1"/>
                </a:solidFill>
                <a:latin typeface="Times New Roman" pitchFamily="18" charset="0"/>
              </a:rPr>
              <a:t> vs. </a:t>
            </a:r>
            <a:r>
              <a:rPr lang="en-US" u="sng" dirty="0">
                <a:solidFill>
                  <a:srgbClr val="006600"/>
                </a:solidFill>
                <a:latin typeface="Times New Roman" pitchFamily="18" charset="0"/>
              </a:rPr>
              <a:t>IMPROPER</a:t>
            </a:r>
            <a:r>
              <a:rPr lang="en-US" dirty="0">
                <a:solidFill>
                  <a:schemeClr val="tx1"/>
                </a:solidFill>
                <a:latin typeface="Times New Roman" pitchFamily="18" charset="0"/>
              </a:rPr>
              <a:t> EQUIPMENT - RULE 4  SECTION 2</a:t>
            </a:r>
          </a:p>
          <a:p>
            <a:pPr marL="571500" lvl="1" indent="-114300" defTabSz="685800">
              <a:buClr>
                <a:schemeClr val="tx1"/>
              </a:buClr>
              <a:buFont typeface="Times New Roman" pitchFamily="18" charset="0"/>
              <a:buChar char="-"/>
              <a:defRPr/>
            </a:pPr>
            <a:r>
              <a:rPr lang="en-US" sz="1600" b="0" dirty="0">
                <a:solidFill>
                  <a:schemeClr val="tx1"/>
                </a:solidFill>
                <a:effectLst>
                  <a:outerShdw blurRad="38100" dist="38100" dir="2700000" algn="tl">
                    <a:srgbClr val="C0C0C0"/>
                  </a:outerShdw>
                </a:effectLst>
                <a:latin typeface="Times New Roman" pitchFamily="18" charset="0"/>
              </a:rPr>
              <a:t>CAUTION </a:t>
            </a:r>
            <a:r>
              <a:rPr lang="en-US" sz="1600" u="sng" dirty="0">
                <a:solidFill>
                  <a:schemeClr val="tx1"/>
                </a:solidFill>
                <a:effectLst>
                  <a:outerShdw blurRad="38100" dist="38100" dir="2700000" algn="tl">
                    <a:srgbClr val="C0C0C0"/>
                  </a:outerShdw>
                </a:effectLst>
                <a:latin typeface="Times New Roman" pitchFamily="18" charset="0"/>
              </a:rPr>
              <a:t>COACH</a:t>
            </a:r>
            <a:r>
              <a:rPr lang="en-US" sz="1600" b="0" dirty="0">
                <a:solidFill>
                  <a:schemeClr val="tx1"/>
                </a:solidFill>
                <a:effectLst>
                  <a:outerShdw blurRad="38100" dist="38100" dir="2700000" algn="tl">
                    <a:srgbClr val="C0C0C0"/>
                  </a:outerShdw>
                </a:effectLst>
                <a:latin typeface="Times New Roman" pitchFamily="18" charset="0"/>
              </a:rPr>
              <a:t> ON FIRST INCIDENCE OF </a:t>
            </a:r>
            <a:r>
              <a:rPr lang="en-US" sz="1600" b="0" u="sng" dirty="0">
                <a:solidFill>
                  <a:srgbClr val="CC0000"/>
                </a:solidFill>
                <a:effectLst>
                  <a:outerShdw blurRad="38100" dist="38100" dir="2700000" algn="tl">
                    <a:srgbClr val="C0C0C0"/>
                  </a:outerShdw>
                </a:effectLst>
                <a:latin typeface="Times New Roman" pitchFamily="18" charset="0"/>
              </a:rPr>
              <a:t>ILLEGAL</a:t>
            </a:r>
            <a:r>
              <a:rPr lang="en-US" sz="1600" b="0" dirty="0">
                <a:solidFill>
                  <a:schemeClr val="tx1"/>
                </a:solidFill>
                <a:effectLst>
                  <a:outerShdw blurRad="38100" dist="38100" dir="2700000" algn="tl">
                    <a:srgbClr val="C0C0C0"/>
                  </a:outerShdw>
                </a:effectLst>
                <a:latin typeface="Times New Roman" pitchFamily="18" charset="0"/>
              </a:rPr>
              <a:t> EQUIPMENT ON PLAYERS</a:t>
            </a:r>
          </a:p>
          <a:p>
            <a:pPr marL="571500" lvl="1" indent="-114300" defTabSz="685800">
              <a:buClr>
                <a:schemeClr val="tx1"/>
              </a:buClr>
              <a:buFont typeface="Times New Roman" pitchFamily="18" charset="0"/>
              <a:buChar char="-"/>
              <a:defRPr/>
            </a:pPr>
            <a:r>
              <a:rPr lang="en-US" sz="1600" b="0" dirty="0">
                <a:solidFill>
                  <a:schemeClr val="tx1"/>
                </a:solidFill>
                <a:effectLst>
                  <a:outerShdw blurRad="38100" dist="38100" dir="2700000" algn="tl">
                    <a:srgbClr val="C0C0C0"/>
                  </a:outerShdw>
                </a:effectLst>
                <a:latin typeface="Times New Roman" pitchFamily="18" charset="0"/>
              </a:rPr>
              <a:t>CAUTION </a:t>
            </a:r>
            <a:r>
              <a:rPr lang="en-US" sz="1600" u="sng" dirty="0">
                <a:solidFill>
                  <a:schemeClr val="tx1"/>
                </a:solidFill>
                <a:effectLst>
                  <a:outerShdw blurRad="38100" dist="38100" dir="2700000" algn="tl">
                    <a:srgbClr val="C0C0C0"/>
                  </a:outerShdw>
                </a:effectLst>
                <a:latin typeface="Times New Roman" pitchFamily="18" charset="0"/>
              </a:rPr>
              <a:t>PLAYER</a:t>
            </a:r>
            <a:r>
              <a:rPr lang="en-US" sz="1600" b="0" dirty="0">
                <a:solidFill>
                  <a:schemeClr val="tx1"/>
                </a:solidFill>
                <a:effectLst>
                  <a:outerShdw blurRad="38100" dist="38100" dir="2700000" algn="tl">
                    <a:srgbClr val="C0C0C0"/>
                  </a:outerShdw>
                </a:effectLst>
                <a:latin typeface="Times New Roman" pitchFamily="18" charset="0"/>
              </a:rPr>
              <a:t> ON ANY INCIDENCES OF </a:t>
            </a:r>
            <a:r>
              <a:rPr lang="en-US" sz="1600" b="0" u="sng" dirty="0">
                <a:solidFill>
                  <a:srgbClr val="CC0000"/>
                </a:solidFill>
                <a:effectLst>
                  <a:outerShdw blurRad="38100" dist="38100" dir="2700000" algn="tl">
                    <a:srgbClr val="C0C0C0"/>
                  </a:outerShdw>
                </a:effectLst>
                <a:latin typeface="Times New Roman" pitchFamily="18" charset="0"/>
              </a:rPr>
              <a:t>ILLEGAL</a:t>
            </a:r>
            <a:r>
              <a:rPr lang="en-US" sz="1600" b="0" dirty="0">
                <a:solidFill>
                  <a:schemeClr val="tx1"/>
                </a:solidFill>
                <a:effectLst>
                  <a:outerShdw blurRad="38100" dist="38100" dir="2700000" algn="tl">
                    <a:srgbClr val="C0C0C0"/>
                  </a:outerShdw>
                </a:effectLst>
                <a:latin typeface="Times New Roman" pitchFamily="18" charset="0"/>
              </a:rPr>
              <a:t> EQUIPMENT FOUND AFTER THE FIRST INCIDENT</a:t>
            </a:r>
          </a:p>
        </p:txBody>
      </p:sp>
      <p:sp>
        <p:nvSpPr>
          <p:cNvPr id="112643" name="Rectangle 4"/>
          <p:cNvSpPr>
            <a:spLocks noChangeArrowheads="1"/>
          </p:cNvSpPr>
          <p:nvPr/>
        </p:nvSpPr>
        <p:spPr bwMode="auto">
          <a:xfrm>
            <a:off x="381000" y="1600200"/>
            <a:ext cx="833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4 - PLAYER EQUIPMENT</a:t>
            </a:r>
            <a:endParaRPr lang="en-US" altLang="en-US" sz="2000" b="0" i="1" dirty="0">
              <a:solidFill>
                <a:srgbClr val="0000A0"/>
              </a:solidFill>
              <a:latin typeface="Dutch"/>
            </a:endParaRP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14018">
                                            <p:txEl>
                                              <p:pRg st="0" end="0"/>
                                            </p:txEl>
                                          </p:spTgt>
                                        </p:tgtEl>
                                        <p:attrNameLst>
                                          <p:attrName>style.visibility</p:attrName>
                                        </p:attrNameLst>
                                      </p:cBhvr>
                                      <p:to>
                                        <p:strVal val="visible"/>
                                      </p:to>
                                    </p:set>
                                    <p:animEffect transition="in" filter="wipe(left)">
                                      <p:cBhvr>
                                        <p:cTn id="7" dur="500"/>
                                        <p:tgtEl>
                                          <p:spTgt spid="214018">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14018">
                                            <p:txEl>
                                              <p:pRg st="1" end="1"/>
                                            </p:txEl>
                                          </p:spTgt>
                                        </p:tgtEl>
                                        <p:attrNameLst>
                                          <p:attrName>style.visibility</p:attrName>
                                        </p:attrNameLst>
                                      </p:cBhvr>
                                      <p:to>
                                        <p:strVal val="visible"/>
                                      </p:to>
                                    </p:set>
                                    <p:animEffect transition="in" filter="wipe(left)">
                                      <p:cBhvr>
                                        <p:cTn id="11" dur="500"/>
                                        <p:tgtEl>
                                          <p:spTgt spid="214018">
                                            <p:txEl>
                                              <p:pRg st="1" end="1"/>
                                            </p:txEl>
                                          </p:spTgt>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214018">
                                            <p:txEl>
                                              <p:pRg st="2" end="2"/>
                                            </p:txEl>
                                          </p:spTgt>
                                        </p:tgtEl>
                                        <p:attrNameLst>
                                          <p:attrName>style.visibility</p:attrName>
                                        </p:attrNameLst>
                                      </p:cBhvr>
                                      <p:to>
                                        <p:strVal val="visible"/>
                                      </p:to>
                                    </p:set>
                                    <p:animEffect transition="in" filter="wipe(left)">
                                      <p:cBhvr>
                                        <p:cTn id="15" dur="500"/>
                                        <p:tgtEl>
                                          <p:spTgt spid="214018">
                                            <p:txEl>
                                              <p:pRg st="2" end="2"/>
                                            </p:txEl>
                                          </p:spTgt>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214018">
                                            <p:txEl>
                                              <p:pRg st="3" end="3"/>
                                            </p:txEl>
                                          </p:spTgt>
                                        </p:tgtEl>
                                        <p:attrNameLst>
                                          <p:attrName>style.visibility</p:attrName>
                                        </p:attrNameLst>
                                      </p:cBhvr>
                                      <p:to>
                                        <p:strVal val="visible"/>
                                      </p:to>
                                    </p:set>
                                    <p:animEffect transition="in" filter="wipe(left)">
                                      <p:cBhvr>
                                        <p:cTn id="19" dur="500"/>
                                        <p:tgtEl>
                                          <p:spTgt spid="214018">
                                            <p:txEl>
                                              <p:pRg st="3" end="3"/>
                                            </p:txEl>
                                          </p:spTgt>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214018">
                                            <p:txEl>
                                              <p:pRg st="4" end="4"/>
                                            </p:txEl>
                                          </p:spTgt>
                                        </p:tgtEl>
                                        <p:attrNameLst>
                                          <p:attrName>style.visibility</p:attrName>
                                        </p:attrNameLst>
                                      </p:cBhvr>
                                      <p:to>
                                        <p:strVal val="visible"/>
                                      </p:to>
                                    </p:set>
                                    <p:animEffect transition="in" filter="wipe(left)">
                                      <p:cBhvr>
                                        <p:cTn id="23" dur="500"/>
                                        <p:tgtEl>
                                          <p:spTgt spid="214018">
                                            <p:txEl>
                                              <p:pRg st="4" end="4"/>
                                            </p:txEl>
                                          </p:spTgt>
                                        </p:tgtEl>
                                      </p:cBhvr>
                                    </p:animEffect>
                                  </p:childTnLst>
                                </p:cTn>
                              </p:par>
                            </p:childTnLst>
                          </p:cTn>
                        </p:par>
                        <p:par>
                          <p:cTn id="24" fill="hold" nodeType="afterGroup">
                            <p:stCondLst>
                              <p:cond delay="2500"/>
                            </p:stCondLst>
                            <p:childTnLst>
                              <p:par>
                                <p:cTn id="25" presetID="22" presetClass="entr" presetSubtype="8" fill="hold" nodeType="afterEffect">
                                  <p:stCondLst>
                                    <p:cond delay="0"/>
                                  </p:stCondLst>
                                  <p:childTnLst>
                                    <p:set>
                                      <p:cBhvr>
                                        <p:cTn id="26" dur="1" fill="hold">
                                          <p:stCondLst>
                                            <p:cond delay="0"/>
                                          </p:stCondLst>
                                        </p:cTn>
                                        <p:tgtEl>
                                          <p:spTgt spid="214018">
                                            <p:txEl>
                                              <p:pRg st="5" end="5"/>
                                            </p:txEl>
                                          </p:spTgt>
                                        </p:tgtEl>
                                        <p:attrNameLst>
                                          <p:attrName>style.visibility</p:attrName>
                                        </p:attrNameLst>
                                      </p:cBhvr>
                                      <p:to>
                                        <p:strVal val="visible"/>
                                      </p:to>
                                    </p:set>
                                    <p:animEffect transition="in" filter="wipe(left)">
                                      <p:cBhvr>
                                        <p:cTn id="27" dur="500"/>
                                        <p:tgtEl>
                                          <p:spTgt spid="214018">
                                            <p:txEl>
                                              <p:pRg st="5" end="5"/>
                                            </p:txEl>
                                          </p:spTgt>
                                        </p:tgtEl>
                                      </p:cBhvr>
                                    </p:animEffect>
                                  </p:childTnLst>
                                </p:cTn>
                              </p:par>
                            </p:childTnLst>
                          </p:cTn>
                        </p:par>
                        <p:par>
                          <p:cTn id="28" fill="hold" nodeType="afterGroup">
                            <p:stCondLst>
                              <p:cond delay="3000"/>
                            </p:stCondLst>
                            <p:childTnLst>
                              <p:par>
                                <p:cTn id="29" presetID="22" presetClass="entr" presetSubtype="8" fill="hold" nodeType="afterEffect">
                                  <p:stCondLst>
                                    <p:cond delay="0"/>
                                  </p:stCondLst>
                                  <p:childTnLst>
                                    <p:set>
                                      <p:cBhvr>
                                        <p:cTn id="30" dur="1" fill="hold">
                                          <p:stCondLst>
                                            <p:cond delay="0"/>
                                          </p:stCondLst>
                                        </p:cTn>
                                        <p:tgtEl>
                                          <p:spTgt spid="214018">
                                            <p:txEl>
                                              <p:pRg st="6" end="6"/>
                                            </p:txEl>
                                          </p:spTgt>
                                        </p:tgtEl>
                                        <p:attrNameLst>
                                          <p:attrName>style.visibility</p:attrName>
                                        </p:attrNameLst>
                                      </p:cBhvr>
                                      <p:to>
                                        <p:strVal val="visible"/>
                                      </p:to>
                                    </p:set>
                                    <p:animEffect transition="in" filter="wipe(left)">
                                      <p:cBhvr>
                                        <p:cTn id="31" dur="500"/>
                                        <p:tgtEl>
                                          <p:spTgt spid="214018">
                                            <p:txEl>
                                              <p:pRg st="6" end="6"/>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214018">
                                            <p:txEl>
                                              <p:pRg st="8" end="8"/>
                                            </p:txEl>
                                          </p:spTgt>
                                        </p:tgtEl>
                                        <p:attrNameLst>
                                          <p:attrName>style.visibility</p:attrName>
                                        </p:attrNameLst>
                                      </p:cBhvr>
                                      <p:to>
                                        <p:strVal val="visible"/>
                                      </p:to>
                                    </p:set>
                                    <p:animEffect transition="in" filter="wipe(left)">
                                      <p:cBhvr>
                                        <p:cTn id="36" dur="500"/>
                                        <p:tgtEl>
                                          <p:spTgt spid="214018">
                                            <p:txEl>
                                              <p:pRg st="8" end="8"/>
                                            </p:txEl>
                                          </p:spTgt>
                                        </p:tgtEl>
                                      </p:cBhvr>
                                    </p:animEffect>
                                  </p:childTnLst>
                                </p:cTn>
                              </p:par>
                            </p:childTnLst>
                          </p:cTn>
                        </p:par>
                        <p:par>
                          <p:cTn id="37" fill="hold" nodeType="afterGroup">
                            <p:stCondLst>
                              <p:cond delay="500"/>
                            </p:stCondLst>
                            <p:childTnLst>
                              <p:par>
                                <p:cTn id="38" presetID="22" presetClass="entr" presetSubtype="8" fill="hold" nodeType="afterEffect">
                                  <p:stCondLst>
                                    <p:cond delay="0"/>
                                  </p:stCondLst>
                                  <p:childTnLst>
                                    <p:set>
                                      <p:cBhvr>
                                        <p:cTn id="39" dur="1" fill="hold">
                                          <p:stCondLst>
                                            <p:cond delay="0"/>
                                          </p:stCondLst>
                                        </p:cTn>
                                        <p:tgtEl>
                                          <p:spTgt spid="214018">
                                            <p:txEl>
                                              <p:pRg st="9" end="9"/>
                                            </p:txEl>
                                          </p:spTgt>
                                        </p:tgtEl>
                                        <p:attrNameLst>
                                          <p:attrName>style.visibility</p:attrName>
                                        </p:attrNameLst>
                                      </p:cBhvr>
                                      <p:to>
                                        <p:strVal val="visible"/>
                                      </p:to>
                                    </p:set>
                                    <p:animEffect transition="in" filter="wipe(left)">
                                      <p:cBhvr>
                                        <p:cTn id="40" dur="500"/>
                                        <p:tgtEl>
                                          <p:spTgt spid="214018">
                                            <p:txEl>
                                              <p:pRg st="9" end="9"/>
                                            </p:txEl>
                                          </p:spTgt>
                                        </p:tgtEl>
                                      </p:cBhvr>
                                    </p:animEffect>
                                  </p:childTnLst>
                                </p:cTn>
                              </p:par>
                            </p:childTnLst>
                          </p:cTn>
                        </p:par>
                        <p:par>
                          <p:cTn id="41" fill="hold" nodeType="afterGroup">
                            <p:stCondLst>
                              <p:cond delay="1000"/>
                            </p:stCondLst>
                            <p:childTnLst>
                              <p:par>
                                <p:cTn id="42" presetID="22" presetClass="entr" presetSubtype="8" fill="hold" nodeType="afterEffect">
                                  <p:stCondLst>
                                    <p:cond delay="0"/>
                                  </p:stCondLst>
                                  <p:childTnLst>
                                    <p:set>
                                      <p:cBhvr>
                                        <p:cTn id="43" dur="1" fill="hold">
                                          <p:stCondLst>
                                            <p:cond delay="0"/>
                                          </p:stCondLst>
                                        </p:cTn>
                                        <p:tgtEl>
                                          <p:spTgt spid="214018">
                                            <p:txEl>
                                              <p:pRg st="10" end="10"/>
                                            </p:txEl>
                                          </p:spTgt>
                                        </p:tgtEl>
                                        <p:attrNameLst>
                                          <p:attrName>style.visibility</p:attrName>
                                        </p:attrNameLst>
                                      </p:cBhvr>
                                      <p:to>
                                        <p:strVal val="visible"/>
                                      </p:to>
                                    </p:set>
                                    <p:animEffect transition="in" filter="wipe(left)">
                                      <p:cBhvr>
                                        <p:cTn id="44" dur="500"/>
                                        <p:tgtEl>
                                          <p:spTgt spid="21401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2" name="Rectangle 4"/>
          <p:cNvSpPr>
            <a:spLocks noChangeArrowheads="1"/>
          </p:cNvSpPr>
          <p:nvPr/>
        </p:nvSpPr>
        <p:spPr bwMode="auto">
          <a:xfrm>
            <a:off x="395288" y="1447800"/>
            <a:ext cx="8331200" cy="396875"/>
          </a:xfrm>
          <a:prstGeom prst="rect">
            <a:avLst/>
          </a:prstGeom>
          <a:noFill/>
          <a:ln w="9525">
            <a:noFill/>
            <a:miter lim="800000"/>
            <a:headEnd/>
            <a:tailEnd/>
          </a:ln>
          <a:effectLst/>
        </p:spPr>
        <p:txBody>
          <a:bodyPr>
            <a:spAutoFit/>
          </a:bodyPr>
          <a:lstStyle/>
          <a:p>
            <a:pPr>
              <a:defRPr/>
            </a:pPr>
            <a:r>
              <a:rPr lang="en-US" sz="2000" i="1" u="sng" dirty="0">
                <a:solidFill>
                  <a:srgbClr val="0000A0"/>
                </a:solidFill>
                <a:latin typeface="Dutch"/>
              </a:rPr>
              <a:t>RULE 4 - PLAYER EQUIPMENT </a:t>
            </a:r>
            <a:r>
              <a:rPr lang="en-US" sz="2000" i="1" dirty="0">
                <a:solidFill>
                  <a:srgbClr val="CC0000"/>
                </a:solidFill>
                <a:effectLst>
                  <a:outerShdw blurRad="38100" dist="38100" dir="2700000" algn="tl">
                    <a:srgbClr val="C0C0C0"/>
                  </a:outerShdw>
                </a:effectLst>
                <a:latin typeface="Dutch"/>
              </a:rPr>
              <a:t>(ILLEGAL vs. IMPROPER)</a:t>
            </a:r>
            <a:endParaRPr lang="en-US" sz="2000" b="0" i="1" dirty="0">
              <a:solidFill>
                <a:srgbClr val="0000A0"/>
              </a:solidFill>
              <a:effectLst>
                <a:outerShdw blurRad="38100" dist="38100" dir="2700000" algn="tl">
                  <a:srgbClr val="C0C0C0"/>
                </a:outerShdw>
              </a:effectLst>
              <a:latin typeface="Dutch"/>
            </a:endParaRPr>
          </a:p>
        </p:txBody>
      </p:sp>
      <p:pic>
        <p:nvPicPr>
          <p:cNvPr id="118787" name="Picture 4" descr="Pag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2035175"/>
            <a:ext cx="6419850" cy="481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WordArt 2"/>
          <p:cNvSpPr>
            <a:spLocks noChangeArrowheads="1" noChangeShapeType="1" noTextEdit="1"/>
          </p:cNvSpPr>
          <p:nvPr/>
        </p:nvSpPr>
        <p:spPr bwMode="auto">
          <a:xfrm>
            <a:off x="3114675" y="457200"/>
            <a:ext cx="2924175" cy="2667000"/>
          </a:xfrm>
          <a:prstGeom prst="rect">
            <a:avLst/>
          </a:prstGeom>
        </p:spPr>
        <p:txBody>
          <a:bodyPr spcFirstLastPara="1" wrap="none" fromWordArt="1">
            <a:prstTxWarp prst="textArchUp">
              <a:avLst>
                <a:gd name="adj" fmla="val 10800004"/>
              </a:avLst>
            </a:prstTxWarp>
          </a:bodyPr>
          <a:lstStyle/>
          <a:p>
            <a:pPr algn="ctr"/>
            <a:r>
              <a:rPr lang="en-US" sz="2800" kern="10" dirty="0">
                <a:ln w="9525">
                  <a:solidFill>
                    <a:srgbClr val="000000"/>
                  </a:solidFill>
                  <a:round/>
                  <a:headEnd/>
                  <a:tailEnd/>
                </a:ln>
                <a:solidFill>
                  <a:srgbClr val="000000"/>
                </a:solidFill>
                <a:latin typeface="Arial Black" panose="020B0A04020102020204" pitchFamily="34" charset="0"/>
              </a:rPr>
              <a:t>Enforce Laws of the Game......</a:t>
            </a:r>
          </a:p>
        </p:txBody>
      </p:sp>
      <p:sp>
        <p:nvSpPr>
          <p:cNvPr id="16387" name="WordArt 3"/>
          <p:cNvSpPr>
            <a:spLocks noChangeArrowheads="1" noChangeShapeType="1" noTextEdit="1"/>
          </p:cNvSpPr>
          <p:nvPr/>
        </p:nvSpPr>
        <p:spPr bwMode="auto">
          <a:xfrm>
            <a:off x="3133725" y="571500"/>
            <a:ext cx="2895600" cy="2438400"/>
          </a:xfrm>
          <a:prstGeom prst="rect">
            <a:avLst/>
          </a:prstGeom>
        </p:spPr>
        <p:txBody>
          <a:bodyPr spcFirstLastPara="1" wrap="none" fromWordArt="1">
            <a:prstTxWarp prst="textArchDown">
              <a:avLst>
                <a:gd name="adj" fmla="val 0"/>
              </a:avLst>
            </a:prstTxWarp>
          </a:bodyPr>
          <a:lstStyle/>
          <a:p>
            <a:pPr algn="ctr"/>
            <a:r>
              <a:rPr lang="en-US" sz="2800" kern="10" dirty="0">
                <a:ln w="9525">
                  <a:solidFill>
                    <a:srgbClr val="000000"/>
                  </a:solidFill>
                  <a:round/>
                  <a:headEnd/>
                  <a:tailEnd/>
                </a:ln>
                <a:solidFill>
                  <a:srgbClr val="000000"/>
                </a:solidFill>
                <a:latin typeface="Arial Black" panose="020B0A04020102020204" pitchFamily="34" charset="0"/>
              </a:rPr>
              <a:t>.........Decide disputed points</a:t>
            </a:r>
          </a:p>
        </p:txBody>
      </p:sp>
      <p:pic>
        <p:nvPicPr>
          <p:cNvPr id="16388" name="Picture 4" descr="j025073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7950" y="685800"/>
            <a:ext cx="1306513"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AutoShape 5"/>
          <p:cNvSpPr>
            <a:spLocks noChangeArrowheads="1"/>
          </p:cNvSpPr>
          <p:nvPr/>
        </p:nvSpPr>
        <p:spPr bwMode="auto">
          <a:xfrm>
            <a:off x="685800" y="4876800"/>
            <a:ext cx="2133600" cy="1295400"/>
          </a:xfrm>
          <a:prstGeom prst="roundRect">
            <a:avLst>
              <a:gd name="adj" fmla="val 16667"/>
            </a:avLst>
          </a:prstGeom>
          <a:solidFill>
            <a:srgbClr val="FFFF00"/>
          </a:solidFill>
          <a:ln w="9525">
            <a:solidFill>
              <a:schemeClr val="tx1"/>
            </a:solidFill>
            <a:round/>
            <a:headEnd/>
            <a:tailEnd/>
          </a:ln>
          <a:effectLst/>
        </p:spPr>
        <p:txBody>
          <a:bodyPr wrap="none" anchor="ctr"/>
          <a:lstStyle/>
          <a:p>
            <a:pPr algn="ctr" eaLnBrk="1" hangingPunct="1">
              <a:defRPr/>
            </a:pPr>
            <a:r>
              <a:rPr lang="en-US" sz="2400" dirty="0">
                <a:solidFill>
                  <a:schemeClr val="tx1"/>
                </a:solidFill>
                <a:effectLst>
                  <a:outerShdw blurRad="38100" dist="38100" dir="2700000" algn="tl">
                    <a:srgbClr val="FFFFFF"/>
                  </a:outerShdw>
                </a:effectLst>
                <a:latin typeface="Times New Roman" pitchFamily="18" charset="0"/>
              </a:rPr>
              <a:t>Caution</a:t>
            </a:r>
          </a:p>
        </p:txBody>
      </p:sp>
      <p:sp>
        <p:nvSpPr>
          <p:cNvPr id="3078" name="AutoShape 6"/>
          <p:cNvSpPr>
            <a:spLocks noChangeArrowheads="1"/>
          </p:cNvSpPr>
          <p:nvPr/>
        </p:nvSpPr>
        <p:spPr bwMode="auto">
          <a:xfrm>
            <a:off x="6096000" y="4876800"/>
            <a:ext cx="2133600" cy="1295400"/>
          </a:xfrm>
          <a:prstGeom prst="roundRect">
            <a:avLst>
              <a:gd name="adj" fmla="val 16667"/>
            </a:avLst>
          </a:prstGeom>
          <a:solidFill>
            <a:srgbClr val="FF0000"/>
          </a:solidFill>
          <a:ln w="9525">
            <a:solidFill>
              <a:schemeClr val="tx1"/>
            </a:solidFill>
            <a:round/>
            <a:headEnd/>
            <a:tailEnd/>
          </a:ln>
          <a:effectLst/>
        </p:spPr>
        <p:txBody>
          <a:bodyPr wrap="none" anchor="ctr"/>
          <a:lstStyle/>
          <a:p>
            <a:pPr algn="ctr" eaLnBrk="1" hangingPunct="1">
              <a:defRPr/>
            </a:pPr>
            <a:r>
              <a:rPr lang="en-US" sz="2400" dirty="0">
                <a:solidFill>
                  <a:schemeClr val="tx1"/>
                </a:solidFill>
                <a:effectLst>
                  <a:outerShdw blurRad="38100" dist="38100" dir="2700000" algn="tl">
                    <a:srgbClr val="FFFFFF"/>
                  </a:outerShdw>
                </a:effectLst>
                <a:latin typeface="Times New Roman" pitchFamily="18" charset="0"/>
              </a:rPr>
              <a:t>Disqualify</a:t>
            </a:r>
          </a:p>
        </p:txBody>
      </p:sp>
      <p:pic>
        <p:nvPicPr>
          <p:cNvPr id="3083" name="Picture 11" descr="j01892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4552950"/>
            <a:ext cx="19748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083"/>
                                        </p:tgtEl>
                                        <p:attrNameLst>
                                          <p:attrName>style.visibility</p:attrName>
                                        </p:attrNameLst>
                                      </p:cBhvr>
                                      <p:to>
                                        <p:strVal val="visible"/>
                                      </p:to>
                                    </p:set>
                                    <p:anim calcmode="lin" valueType="num">
                                      <p:cBhvr>
                                        <p:cTn id="7" dur="500" fill="hold"/>
                                        <p:tgtEl>
                                          <p:spTgt spid="3083"/>
                                        </p:tgtEl>
                                        <p:attrNameLst>
                                          <p:attrName>ppt_w</p:attrName>
                                        </p:attrNameLst>
                                      </p:cBhvr>
                                      <p:tavLst>
                                        <p:tav tm="0">
                                          <p:val>
                                            <p:fltVal val="0"/>
                                          </p:val>
                                        </p:tav>
                                        <p:tav tm="100000">
                                          <p:val>
                                            <p:strVal val="#ppt_w"/>
                                          </p:val>
                                        </p:tav>
                                      </p:tavLst>
                                    </p:anim>
                                    <p:anim calcmode="lin" valueType="num">
                                      <p:cBhvr>
                                        <p:cTn id="8" dur="500" fill="hold"/>
                                        <p:tgtEl>
                                          <p:spTgt spid="308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077"/>
                                        </p:tgtEl>
                                        <p:attrNameLst>
                                          <p:attrName>style.visibility</p:attrName>
                                        </p:attrNameLst>
                                      </p:cBhvr>
                                      <p:to>
                                        <p:strVal val="visible"/>
                                      </p:to>
                                    </p:set>
                                    <p:anim calcmode="lin" valueType="num">
                                      <p:cBhvr>
                                        <p:cTn id="13" dur="500" fill="hold"/>
                                        <p:tgtEl>
                                          <p:spTgt spid="3077"/>
                                        </p:tgtEl>
                                        <p:attrNameLst>
                                          <p:attrName>ppt_w</p:attrName>
                                        </p:attrNameLst>
                                      </p:cBhvr>
                                      <p:tavLst>
                                        <p:tav tm="0">
                                          <p:val>
                                            <p:fltVal val="0"/>
                                          </p:val>
                                        </p:tav>
                                        <p:tav tm="100000">
                                          <p:val>
                                            <p:strVal val="#ppt_w"/>
                                          </p:val>
                                        </p:tav>
                                      </p:tavLst>
                                    </p:anim>
                                    <p:anim calcmode="lin" valueType="num">
                                      <p:cBhvr>
                                        <p:cTn id="14" dur="500" fill="hold"/>
                                        <p:tgtEl>
                                          <p:spTgt spid="3077"/>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3078"/>
                                        </p:tgtEl>
                                        <p:attrNameLst>
                                          <p:attrName>style.visibility</p:attrName>
                                        </p:attrNameLst>
                                      </p:cBhvr>
                                      <p:to>
                                        <p:strVal val="visible"/>
                                      </p:to>
                                    </p:set>
                                    <p:anim calcmode="lin" valueType="num">
                                      <p:cBhvr>
                                        <p:cTn id="19" dur="500" fill="hold"/>
                                        <p:tgtEl>
                                          <p:spTgt spid="3078"/>
                                        </p:tgtEl>
                                        <p:attrNameLst>
                                          <p:attrName>ppt_w</p:attrName>
                                        </p:attrNameLst>
                                      </p:cBhvr>
                                      <p:tavLst>
                                        <p:tav tm="0">
                                          <p:val>
                                            <p:fltVal val="0"/>
                                          </p:val>
                                        </p:tav>
                                        <p:tav tm="100000">
                                          <p:val>
                                            <p:strVal val="#ppt_w"/>
                                          </p:val>
                                        </p:tav>
                                      </p:tavLst>
                                    </p:anim>
                                    <p:anim calcmode="lin" valueType="num">
                                      <p:cBhvr>
                                        <p:cTn id="20" dur="500" fill="hold"/>
                                        <p:tgtEl>
                                          <p:spTgt spid="30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autoUpdateAnimBg="0"/>
      <p:bldP spid="3078" grpId="0" animBg="1"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4"/>
          <p:cNvSpPr>
            <a:spLocks noChangeArrowheads="1"/>
          </p:cNvSpPr>
          <p:nvPr/>
        </p:nvSpPr>
        <p:spPr bwMode="auto">
          <a:xfrm>
            <a:off x="381000" y="1371600"/>
            <a:ext cx="833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4 - PLAYER EQUIPMENT</a:t>
            </a:r>
            <a:endParaRPr lang="en-US" altLang="en-US" sz="2000" b="0" i="1" dirty="0">
              <a:solidFill>
                <a:srgbClr val="0000A0"/>
              </a:solidFill>
              <a:latin typeface="Dutch"/>
            </a:endParaRPr>
          </a:p>
        </p:txBody>
      </p:sp>
      <p:pic>
        <p:nvPicPr>
          <p:cNvPr id="122883" name="Picture 1" descr="SC 20114.jpg"/>
          <p:cNvPicPr>
            <a:picLocks noChangeAspect="1"/>
          </p:cNvPicPr>
          <p:nvPr/>
        </p:nvPicPr>
        <p:blipFill>
          <a:blip r:embed="rId3">
            <a:extLst>
              <a:ext uri="{28A0092B-C50C-407E-A947-70E740481C1C}">
                <a14:useLocalDpi xmlns:a14="http://schemas.microsoft.com/office/drawing/2010/main" val="0"/>
              </a:ext>
            </a:extLst>
          </a:blip>
          <a:srcRect l="19579" t="912" r="7480" b="281"/>
          <a:stretch>
            <a:fillRect/>
          </a:stretch>
        </p:blipFill>
        <p:spPr bwMode="auto">
          <a:xfrm>
            <a:off x="1524000" y="1981200"/>
            <a:ext cx="6096000" cy="484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1" descr="p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39238"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Subtitle 2"/>
          <p:cNvSpPr txBox="1">
            <a:spLocks/>
          </p:cNvSpPr>
          <p:nvPr/>
        </p:nvSpPr>
        <p:spPr bwMode="auto">
          <a:xfrm>
            <a:off x="1744663" y="5662613"/>
            <a:ext cx="6989762"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Char char="•"/>
              <a:defRPr sz="3200">
                <a:solidFill>
                  <a:schemeClr val="tx1"/>
                </a:solidFill>
                <a:latin typeface="Times New Roman" panose="02020603050405020304" pitchFamily="18" charset="0"/>
              </a:defRPr>
            </a:lvl1pPr>
            <a:lvl2pPr marL="742950" indent="-285750" defTabSz="457200">
              <a:spcBef>
                <a:spcPct val="20000"/>
              </a:spcBef>
              <a:buChar char="–"/>
              <a:defRPr sz="2800">
                <a:solidFill>
                  <a:schemeClr val="tx1"/>
                </a:solidFill>
                <a:latin typeface="Times New Roman" panose="02020603050405020304" pitchFamily="18" charset="0"/>
              </a:defRPr>
            </a:lvl2pPr>
            <a:lvl3pPr marL="1143000" indent="-228600" defTabSz="457200">
              <a:spcBef>
                <a:spcPct val="20000"/>
              </a:spcBef>
              <a:buChar char="•"/>
              <a:defRPr sz="2400">
                <a:solidFill>
                  <a:schemeClr val="tx1"/>
                </a:solidFill>
                <a:latin typeface="Times New Roman" panose="02020603050405020304" pitchFamily="18" charset="0"/>
              </a:defRPr>
            </a:lvl3pPr>
            <a:lvl4pPr marL="1600200" indent="-228600" defTabSz="457200">
              <a:spcBef>
                <a:spcPct val="20000"/>
              </a:spcBef>
              <a:buChar char="–"/>
              <a:defRPr sz="2000">
                <a:solidFill>
                  <a:schemeClr val="tx1"/>
                </a:solidFill>
                <a:latin typeface="Times New Roman" panose="02020603050405020304" pitchFamily="18" charset="0"/>
              </a:defRPr>
            </a:lvl4pPr>
            <a:lvl5pPr marL="2057400" indent="-228600" defTabSz="457200">
              <a:spcBef>
                <a:spcPct val="20000"/>
              </a:spcBef>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buFontTx/>
              <a:buNone/>
            </a:pPr>
            <a:r>
              <a:rPr lang="en-US" altLang="en-US" sz="2000" dirty="0">
                <a:latin typeface="Arial" panose="020B0604020202020204" pitchFamily="34" charset="0"/>
              </a:rPr>
              <a:t>Goalkeepers must have a </a:t>
            </a:r>
            <a:r>
              <a:rPr lang="en-US" altLang="en-US" sz="2000" dirty="0">
                <a:solidFill>
                  <a:srgbClr val="FF0000"/>
                </a:solidFill>
                <a:latin typeface="Arial" panose="020B0604020202020204" pitchFamily="34" charset="0"/>
              </a:rPr>
              <a:t>4”</a:t>
            </a:r>
            <a:r>
              <a:rPr lang="en-US" altLang="en-US" sz="2000" dirty="0">
                <a:latin typeface="Arial" panose="020B0604020202020204" pitchFamily="34" charset="0"/>
              </a:rPr>
              <a:t> number on the front of their jerseys or shorts/pants and a </a:t>
            </a:r>
            <a:r>
              <a:rPr lang="en-US" altLang="en-US" sz="2000" dirty="0">
                <a:solidFill>
                  <a:srgbClr val="FF0000"/>
                </a:solidFill>
                <a:latin typeface="Arial" panose="020B0604020202020204" pitchFamily="34" charset="0"/>
              </a:rPr>
              <a:t>6”</a:t>
            </a:r>
            <a:r>
              <a:rPr lang="en-US" altLang="en-US" sz="2000" dirty="0">
                <a:latin typeface="Arial" panose="020B0604020202020204" pitchFamily="34" charset="0"/>
              </a:rPr>
              <a:t> number on the back of their jerseys.</a:t>
            </a:r>
            <a:endParaRPr lang="en-US" altLang="en-US" sz="2000" dirty="0">
              <a:solidFill>
                <a:srgbClr val="000000"/>
              </a:solidFill>
              <a:latin typeface="Arial" panose="020B0604020202020204" pitchFamily="34" charset="0"/>
            </a:endParaRPr>
          </a:p>
        </p:txBody>
      </p:sp>
      <p:sp>
        <p:nvSpPr>
          <p:cNvPr id="126980" name="Title 1"/>
          <p:cNvSpPr txBox="1">
            <a:spLocks/>
          </p:cNvSpPr>
          <p:nvPr/>
        </p:nvSpPr>
        <p:spPr bwMode="auto">
          <a:xfrm>
            <a:off x="1754188" y="409575"/>
            <a:ext cx="698817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Char char="•"/>
              <a:defRPr sz="3200">
                <a:solidFill>
                  <a:schemeClr val="tx1"/>
                </a:solidFill>
                <a:latin typeface="Times New Roman" panose="02020603050405020304" pitchFamily="18" charset="0"/>
              </a:defRPr>
            </a:lvl1pPr>
            <a:lvl2pPr marL="742950" indent="-285750" defTabSz="457200">
              <a:spcBef>
                <a:spcPct val="20000"/>
              </a:spcBef>
              <a:buChar char="–"/>
              <a:defRPr sz="2800">
                <a:solidFill>
                  <a:schemeClr val="tx1"/>
                </a:solidFill>
                <a:latin typeface="Times New Roman" panose="02020603050405020304" pitchFamily="18" charset="0"/>
              </a:defRPr>
            </a:lvl2pPr>
            <a:lvl3pPr marL="1143000" indent="-228600" defTabSz="457200">
              <a:spcBef>
                <a:spcPct val="20000"/>
              </a:spcBef>
              <a:buChar char="•"/>
              <a:defRPr sz="2400">
                <a:solidFill>
                  <a:schemeClr val="tx1"/>
                </a:solidFill>
                <a:latin typeface="Times New Roman" panose="02020603050405020304" pitchFamily="18" charset="0"/>
              </a:defRPr>
            </a:lvl3pPr>
            <a:lvl4pPr marL="1600200" indent="-228600" defTabSz="457200">
              <a:spcBef>
                <a:spcPct val="20000"/>
              </a:spcBef>
              <a:buChar char="–"/>
              <a:defRPr sz="2000">
                <a:solidFill>
                  <a:schemeClr val="tx1"/>
                </a:solidFill>
                <a:latin typeface="Times New Roman" panose="02020603050405020304" pitchFamily="18" charset="0"/>
              </a:defRPr>
            </a:lvl4pPr>
            <a:lvl5pPr marL="2057400" indent="-228600" defTabSz="457200">
              <a:spcBef>
                <a:spcPct val="20000"/>
              </a:spcBef>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dirty="0">
                <a:solidFill>
                  <a:srgbClr val="000000"/>
                </a:solidFill>
                <a:latin typeface="Arial" panose="020B0604020202020204" pitchFamily="34" charset="0"/>
              </a:rPr>
              <a:t>Goalkeepers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71513" y="152400"/>
            <a:ext cx="7772400" cy="685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kern="0" dirty="0" smtClean="0">
                <a:solidFill>
                  <a:srgbClr val="000099"/>
                </a:solidFill>
                <a:effectLst>
                  <a:outerShdw blurRad="38100" dist="38100" dir="2700000" algn="tl">
                    <a:srgbClr val="C0C0C0"/>
                  </a:outerShdw>
                </a:effectLst>
              </a:rPr>
              <a:t>FEDERATION DIFFERENCES</a:t>
            </a:r>
          </a:p>
        </p:txBody>
      </p:sp>
      <p:pic>
        <p:nvPicPr>
          <p:cNvPr id="131075" name="Picture 3" descr="p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6" name="TextBox 4"/>
          <p:cNvSpPr txBox="1">
            <a:spLocks noChangeArrowheads="1"/>
          </p:cNvSpPr>
          <p:nvPr/>
        </p:nvSpPr>
        <p:spPr bwMode="auto">
          <a:xfrm>
            <a:off x="914400" y="1600200"/>
            <a:ext cx="7345363"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Times New Roman" panose="02020603050405020304" pitchFamily="18" charset="0"/>
              </a:defRPr>
            </a:lvl1pPr>
            <a:lvl2pPr marL="742950" indent="-285750" defTabSz="457200">
              <a:spcBef>
                <a:spcPct val="20000"/>
              </a:spcBef>
              <a:buChar char="–"/>
              <a:defRPr sz="2800">
                <a:solidFill>
                  <a:schemeClr val="tx1"/>
                </a:solidFill>
                <a:latin typeface="Times New Roman" panose="02020603050405020304" pitchFamily="18" charset="0"/>
              </a:defRPr>
            </a:lvl2pPr>
            <a:lvl3pPr marL="1143000" indent="-228600" defTabSz="457200">
              <a:spcBef>
                <a:spcPct val="20000"/>
              </a:spcBef>
              <a:buChar char="•"/>
              <a:defRPr sz="2400">
                <a:solidFill>
                  <a:schemeClr val="tx1"/>
                </a:solidFill>
                <a:latin typeface="Times New Roman" panose="02020603050405020304" pitchFamily="18" charset="0"/>
              </a:defRPr>
            </a:lvl3pPr>
            <a:lvl4pPr marL="1600200" indent="-228600" defTabSz="457200">
              <a:spcBef>
                <a:spcPct val="20000"/>
              </a:spcBef>
              <a:buChar char="–"/>
              <a:defRPr sz="2000">
                <a:solidFill>
                  <a:schemeClr val="tx1"/>
                </a:solidFill>
                <a:latin typeface="Times New Roman" panose="02020603050405020304" pitchFamily="18" charset="0"/>
              </a:defRPr>
            </a:lvl4pPr>
            <a:lvl5pPr marL="2057400" indent="-228600" defTabSz="457200">
              <a:spcBef>
                <a:spcPct val="20000"/>
              </a:spcBef>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80000"/>
              </a:lnSpc>
              <a:spcBef>
                <a:spcPct val="0"/>
              </a:spcBef>
              <a:buFontTx/>
              <a:buNone/>
            </a:pPr>
            <a:r>
              <a:rPr lang="en-US" altLang="en-US" sz="3600" dirty="0">
                <a:solidFill>
                  <a:srgbClr val="000000"/>
                </a:solidFill>
                <a:cs typeface="Times New Roman" panose="02020603050405020304" pitchFamily="18" charset="0"/>
              </a:rPr>
              <a:t>GOALKEEPER SOCKS </a:t>
            </a:r>
          </a:p>
          <a:p>
            <a:pPr algn="ctr" eaLnBrk="1" hangingPunct="1">
              <a:lnSpc>
                <a:spcPct val="80000"/>
              </a:lnSpc>
              <a:spcBef>
                <a:spcPct val="0"/>
              </a:spcBef>
              <a:buFontTx/>
              <a:buNone/>
            </a:pPr>
            <a:r>
              <a:rPr lang="en-US" altLang="en-US" sz="3600" dirty="0">
                <a:solidFill>
                  <a:srgbClr val="000000"/>
                </a:solidFill>
                <a:cs typeface="Times New Roman" panose="02020603050405020304" pitchFamily="18" charset="0"/>
              </a:rPr>
              <a:t>DIFFERING FROM OPPONENTS</a:t>
            </a:r>
          </a:p>
          <a:p>
            <a:pPr algn="ctr" eaLnBrk="1" hangingPunct="1">
              <a:lnSpc>
                <a:spcPct val="80000"/>
              </a:lnSpc>
              <a:spcBef>
                <a:spcPct val="0"/>
              </a:spcBef>
              <a:buFontTx/>
              <a:buNone/>
            </a:pPr>
            <a:r>
              <a:rPr lang="en-US" altLang="en-US" sz="3600" dirty="0">
                <a:solidFill>
                  <a:srgbClr val="000000"/>
                </a:solidFill>
                <a:cs typeface="Times New Roman" panose="02020603050405020304" pitchFamily="18" charset="0"/>
              </a:rPr>
              <a:t>RULE 4-1-1(h)3</a:t>
            </a:r>
          </a:p>
        </p:txBody>
      </p:sp>
      <p:sp>
        <p:nvSpPr>
          <p:cNvPr id="131077" name="TextBox 5"/>
          <p:cNvSpPr txBox="1">
            <a:spLocks noChangeArrowheads="1"/>
          </p:cNvSpPr>
          <p:nvPr/>
        </p:nvSpPr>
        <p:spPr bwMode="auto">
          <a:xfrm>
            <a:off x="609600" y="5943600"/>
            <a:ext cx="7954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Times New Roman" panose="02020603050405020304" pitchFamily="18" charset="0"/>
              </a:defRPr>
            </a:lvl1pPr>
            <a:lvl2pPr marL="742950" indent="-285750" defTabSz="457200">
              <a:spcBef>
                <a:spcPct val="20000"/>
              </a:spcBef>
              <a:buChar char="–"/>
              <a:defRPr sz="2800">
                <a:solidFill>
                  <a:schemeClr val="tx1"/>
                </a:solidFill>
                <a:latin typeface="Times New Roman" panose="02020603050405020304" pitchFamily="18" charset="0"/>
              </a:defRPr>
            </a:lvl2pPr>
            <a:lvl3pPr marL="1143000" indent="-228600" defTabSz="457200">
              <a:spcBef>
                <a:spcPct val="20000"/>
              </a:spcBef>
              <a:buChar char="•"/>
              <a:defRPr sz="2400">
                <a:solidFill>
                  <a:schemeClr val="tx1"/>
                </a:solidFill>
                <a:latin typeface="Times New Roman" panose="02020603050405020304" pitchFamily="18" charset="0"/>
              </a:defRPr>
            </a:lvl3pPr>
            <a:lvl4pPr marL="1600200" indent="-228600" defTabSz="457200">
              <a:spcBef>
                <a:spcPct val="20000"/>
              </a:spcBef>
              <a:buChar char="–"/>
              <a:defRPr sz="2000">
                <a:solidFill>
                  <a:schemeClr val="tx1"/>
                </a:solidFill>
                <a:latin typeface="Times New Roman" panose="02020603050405020304" pitchFamily="18" charset="0"/>
              </a:defRPr>
            </a:lvl4pPr>
            <a:lvl5pPr marL="2057400" indent="-228600" defTabSz="457200">
              <a:spcBef>
                <a:spcPct val="20000"/>
              </a:spcBef>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dirty="0">
                <a:solidFill>
                  <a:srgbClr val="000000"/>
                </a:solidFill>
                <a:cs typeface="Times New Roman" panose="02020603050405020304" pitchFamily="18" charset="0"/>
              </a:rPr>
              <a:t>Socks of goalkeeper must differ from opponents.</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4"/>
          <p:cNvSpPr>
            <a:spLocks noChangeArrowheads="1"/>
          </p:cNvSpPr>
          <p:nvPr/>
        </p:nvSpPr>
        <p:spPr bwMode="auto">
          <a:xfrm>
            <a:off x="381000" y="1371600"/>
            <a:ext cx="833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4 - PLAYER EQUIPMENT</a:t>
            </a:r>
            <a:endParaRPr lang="en-US" altLang="en-US" sz="2000" b="0" i="1" dirty="0">
              <a:solidFill>
                <a:srgbClr val="0000A0"/>
              </a:solidFill>
              <a:latin typeface="Dutch"/>
            </a:endParaRPr>
          </a:p>
        </p:txBody>
      </p:sp>
      <p:pic>
        <p:nvPicPr>
          <p:cNvPr id="136195" name="Picture 4" descr="Page-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981200"/>
            <a:ext cx="6521450" cy="489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4"/>
          <p:cNvSpPr>
            <a:spLocks noChangeArrowheads="1"/>
          </p:cNvSpPr>
          <p:nvPr/>
        </p:nvSpPr>
        <p:spPr bwMode="auto">
          <a:xfrm>
            <a:off x="381000" y="1371600"/>
            <a:ext cx="833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4 - PLAYER EQUIPMENT</a:t>
            </a:r>
            <a:endParaRPr lang="en-US" altLang="en-US" sz="2000" b="0" i="1" dirty="0">
              <a:solidFill>
                <a:srgbClr val="0000A0"/>
              </a:solidFill>
              <a:latin typeface="Dutch"/>
            </a:endParaRPr>
          </a:p>
        </p:txBody>
      </p:sp>
      <p:pic>
        <p:nvPicPr>
          <p:cNvPr id="138243" name="Picture 4" descr="Page-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2388" y="2000250"/>
            <a:ext cx="6496050" cy="487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71513" y="152400"/>
            <a:ext cx="7772400" cy="685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kern="0" dirty="0" smtClean="0">
                <a:solidFill>
                  <a:srgbClr val="000099"/>
                </a:solidFill>
                <a:effectLst>
                  <a:outerShdw blurRad="38100" dist="38100" dir="2700000" algn="tl">
                    <a:srgbClr val="C0C0C0"/>
                  </a:outerShdw>
                </a:effectLst>
              </a:rPr>
              <a:t>FEDERATION DIFFERENCES</a:t>
            </a:r>
          </a:p>
        </p:txBody>
      </p:sp>
      <p:pic>
        <p:nvPicPr>
          <p:cNvPr id="140291" name="Picture 3" descr="p1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1219200"/>
            <a:ext cx="9142412"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2" name="TextBox 4"/>
          <p:cNvSpPr txBox="1">
            <a:spLocks noChangeArrowheads="1"/>
          </p:cNvSpPr>
          <p:nvPr/>
        </p:nvSpPr>
        <p:spPr bwMode="auto">
          <a:xfrm>
            <a:off x="1016000" y="1611313"/>
            <a:ext cx="7162800"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Times New Roman" panose="02020603050405020304" pitchFamily="18" charset="0"/>
              </a:defRPr>
            </a:lvl1pPr>
            <a:lvl2pPr marL="742950" indent="-285750" defTabSz="457200">
              <a:spcBef>
                <a:spcPct val="20000"/>
              </a:spcBef>
              <a:buChar char="–"/>
              <a:defRPr sz="2800">
                <a:solidFill>
                  <a:schemeClr val="tx1"/>
                </a:solidFill>
                <a:latin typeface="Times New Roman" panose="02020603050405020304" pitchFamily="18" charset="0"/>
              </a:defRPr>
            </a:lvl2pPr>
            <a:lvl3pPr marL="1143000" indent="-228600" defTabSz="457200">
              <a:spcBef>
                <a:spcPct val="20000"/>
              </a:spcBef>
              <a:buChar char="•"/>
              <a:defRPr sz="2400">
                <a:solidFill>
                  <a:schemeClr val="tx1"/>
                </a:solidFill>
                <a:latin typeface="Times New Roman" panose="02020603050405020304" pitchFamily="18" charset="0"/>
              </a:defRPr>
            </a:lvl3pPr>
            <a:lvl4pPr marL="1600200" indent="-228600" defTabSz="457200">
              <a:spcBef>
                <a:spcPct val="20000"/>
              </a:spcBef>
              <a:buChar char="–"/>
              <a:defRPr sz="2000">
                <a:solidFill>
                  <a:schemeClr val="tx1"/>
                </a:solidFill>
                <a:latin typeface="Times New Roman" panose="02020603050405020304" pitchFamily="18" charset="0"/>
              </a:defRPr>
            </a:lvl4pPr>
            <a:lvl5pPr marL="2057400" indent="-228600" defTabSz="457200">
              <a:spcBef>
                <a:spcPct val="20000"/>
              </a:spcBef>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80000"/>
              </a:lnSpc>
              <a:spcBef>
                <a:spcPct val="0"/>
              </a:spcBef>
              <a:buFontTx/>
              <a:buNone/>
            </a:pPr>
            <a:r>
              <a:rPr lang="en-US" altLang="en-US" sz="3600" dirty="0">
                <a:solidFill>
                  <a:srgbClr val="000000"/>
                </a:solidFill>
                <a:cs typeface="Times New Roman" panose="02020603050405020304" pitchFamily="18" charset="0"/>
              </a:rPr>
              <a:t>PROTECTIVE FACE MASK</a:t>
            </a:r>
          </a:p>
          <a:p>
            <a:pPr algn="ctr" eaLnBrk="1" hangingPunct="1">
              <a:lnSpc>
                <a:spcPct val="80000"/>
              </a:lnSpc>
              <a:spcBef>
                <a:spcPct val="0"/>
              </a:spcBef>
              <a:buFontTx/>
              <a:buNone/>
            </a:pPr>
            <a:r>
              <a:rPr lang="en-US" altLang="en-US" sz="3600" dirty="0">
                <a:solidFill>
                  <a:srgbClr val="000000"/>
                </a:solidFill>
                <a:cs typeface="Times New Roman" panose="02020603050405020304" pitchFamily="18" charset="0"/>
              </a:rPr>
              <a:t>RULE 4-2-8</a:t>
            </a:r>
          </a:p>
        </p:txBody>
      </p:sp>
      <p:sp>
        <p:nvSpPr>
          <p:cNvPr id="140293" name="TextBox 5"/>
          <p:cNvSpPr txBox="1">
            <a:spLocks noChangeArrowheads="1"/>
          </p:cNvSpPr>
          <p:nvPr/>
        </p:nvSpPr>
        <p:spPr bwMode="auto">
          <a:xfrm>
            <a:off x="1560513" y="5540375"/>
            <a:ext cx="6019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Times New Roman" panose="02020603050405020304" pitchFamily="18" charset="0"/>
              </a:defRPr>
            </a:lvl1pPr>
            <a:lvl2pPr marL="742950" indent="-285750" defTabSz="457200">
              <a:spcBef>
                <a:spcPct val="20000"/>
              </a:spcBef>
              <a:buChar char="–"/>
              <a:defRPr sz="2800">
                <a:solidFill>
                  <a:schemeClr val="tx1"/>
                </a:solidFill>
                <a:latin typeface="Times New Roman" panose="02020603050405020304" pitchFamily="18" charset="0"/>
              </a:defRPr>
            </a:lvl2pPr>
            <a:lvl3pPr marL="1143000" indent="-228600" defTabSz="457200">
              <a:spcBef>
                <a:spcPct val="20000"/>
              </a:spcBef>
              <a:buChar char="•"/>
              <a:defRPr sz="2400">
                <a:solidFill>
                  <a:schemeClr val="tx1"/>
                </a:solidFill>
                <a:latin typeface="Times New Roman" panose="02020603050405020304" pitchFamily="18" charset="0"/>
              </a:defRPr>
            </a:lvl3pPr>
            <a:lvl4pPr marL="1600200" indent="-228600" defTabSz="457200">
              <a:spcBef>
                <a:spcPct val="20000"/>
              </a:spcBef>
              <a:buChar char="–"/>
              <a:defRPr sz="2000">
                <a:solidFill>
                  <a:schemeClr val="tx1"/>
                </a:solidFill>
                <a:latin typeface="Times New Roman" panose="02020603050405020304" pitchFamily="18" charset="0"/>
              </a:defRPr>
            </a:lvl4pPr>
            <a:lvl5pPr marL="2057400" indent="-228600" defTabSz="457200">
              <a:spcBef>
                <a:spcPct val="20000"/>
              </a:spcBef>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solidFill>
                  <a:srgbClr val="000000"/>
                </a:solidFill>
                <a:cs typeface="Times New Roman" panose="02020603050405020304" pitchFamily="18" charset="0"/>
              </a:rPr>
              <a:t>Removing “with no protrusion” from the rule clears the issue of the nose as a protrusion.</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1447800"/>
            <a:ext cx="8178800" cy="4648200"/>
          </a:xfrm>
        </p:spPr>
        <p:txBody>
          <a:bodyPr/>
          <a:lstStyle/>
          <a:p>
            <a:pPr marL="0" indent="0" algn="ctr">
              <a:buNone/>
            </a:pPr>
            <a:r>
              <a:rPr lang="en-US" b="1" dirty="0">
                <a:solidFill>
                  <a:srgbClr val="000099"/>
                </a:solidFill>
                <a:effectLst>
                  <a:outerShdw blurRad="38100" dist="38100" dir="2700000" algn="tl">
                    <a:srgbClr val="000000">
                      <a:alpha val="43137"/>
                    </a:srgbClr>
                  </a:outerShdw>
                </a:effectLst>
              </a:rPr>
              <a:t>RULE 4-2-9	</a:t>
            </a:r>
            <a:br>
              <a:rPr lang="en-US" b="1" dirty="0">
                <a:solidFill>
                  <a:srgbClr val="000099"/>
                </a:solidFill>
                <a:effectLst>
                  <a:outerShdw blurRad="38100" dist="38100" dir="2700000" algn="tl">
                    <a:srgbClr val="000000">
                      <a:alpha val="43137"/>
                    </a:srgbClr>
                  </a:outerShdw>
                </a:effectLst>
              </a:rPr>
            </a:br>
            <a:r>
              <a:rPr lang="en-US" b="1" dirty="0">
                <a:solidFill>
                  <a:srgbClr val="000099"/>
                </a:solidFill>
                <a:effectLst>
                  <a:outerShdw blurRad="38100" dist="38100" dir="2700000" algn="tl">
                    <a:srgbClr val="000000">
                      <a:alpha val="43137"/>
                    </a:srgbClr>
                  </a:outerShdw>
                </a:effectLst>
              </a:rPr>
              <a:t>A soft padded headgear </a:t>
            </a:r>
            <a:endParaRPr lang="en-US" b="1" dirty="0" smtClean="0">
              <a:solidFill>
                <a:srgbClr val="000099"/>
              </a:solidFill>
              <a:effectLst>
                <a:outerShdw blurRad="38100" dist="38100" dir="2700000" algn="tl">
                  <a:srgbClr val="000000">
                    <a:alpha val="43137"/>
                  </a:srgbClr>
                </a:outerShdw>
              </a:effectLst>
            </a:endParaRPr>
          </a:p>
          <a:p>
            <a:pPr marL="0" indent="0">
              <a:buNone/>
            </a:pPr>
            <a:endParaRPr lang="en-US" sz="1600" dirty="0"/>
          </a:p>
          <a:p>
            <a:r>
              <a:rPr lang="en-US" dirty="0" smtClean="0"/>
              <a:t>A </a:t>
            </a:r>
            <a:r>
              <a:rPr lang="en-US" dirty="0"/>
              <a:t>soft padded headgear that meets the ASTM standard is permitted.</a:t>
            </a:r>
          </a:p>
          <a:p>
            <a:r>
              <a:rPr lang="en-US" dirty="0"/>
              <a:t>No headgear can stop athletes form suffering concussions, and all sports should be played, coached and officiated in recognition of that fact.</a:t>
            </a:r>
          </a:p>
        </p:txBody>
      </p:sp>
      <p:sp>
        <p:nvSpPr>
          <p:cNvPr id="5" name="Rectangle 2"/>
          <p:cNvSpPr txBox="1">
            <a:spLocks noChangeArrowheads="1"/>
          </p:cNvSpPr>
          <p:nvPr/>
        </p:nvSpPr>
        <p:spPr>
          <a:xfrm>
            <a:off x="671513" y="152400"/>
            <a:ext cx="7772400" cy="685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kern="0" dirty="0" smtClean="0">
                <a:solidFill>
                  <a:srgbClr val="000099"/>
                </a:solidFill>
                <a:effectLst>
                  <a:outerShdw blurRad="38100" dist="38100" dir="2700000" algn="tl">
                    <a:srgbClr val="C0C0C0"/>
                  </a:outerShdw>
                </a:effectLst>
              </a:rPr>
              <a:t>FEDERATION DIFFERENCES</a:t>
            </a:r>
          </a:p>
        </p:txBody>
      </p:sp>
    </p:spTree>
    <p:extLst>
      <p:ext uri="{BB962C8B-B14F-4D97-AF65-F5344CB8AC3E}">
        <p14:creationId xmlns:p14="http://schemas.microsoft.com/office/powerpoint/2010/main" val="38734066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57804" y="5274233"/>
            <a:ext cx="7875587" cy="1202767"/>
          </a:xfrm>
        </p:spPr>
        <p:txBody>
          <a:bodyPr/>
          <a:lstStyle/>
          <a:p>
            <a:r>
              <a:rPr lang="en-US" sz="1600" dirty="0"/>
              <a:t>The ability to wear headgear has been expanded beyond headbands. </a:t>
            </a:r>
            <a:r>
              <a:rPr lang="en-US" sz="1600" dirty="0" err="1"/>
              <a:t>PlayPic</a:t>
            </a:r>
            <a:r>
              <a:rPr lang="en-US" sz="1600" dirty="0"/>
              <a:t> A remains legal and the change now makes </a:t>
            </a:r>
            <a:r>
              <a:rPr lang="en-US" sz="1600" dirty="0" err="1"/>
              <a:t>PlayPic</a:t>
            </a:r>
            <a:r>
              <a:rPr lang="en-US" sz="1600" dirty="0"/>
              <a:t> B legal. Wearing of any headgear is not required. Schools, parents and students are encouraged to make their own assessment on the type of equipment worn via ASTM standards.</a:t>
            </a:r>
          </a:p>
        </p:txBody>
      </p:sp>
      <p:pic>
        <p:nvPicPr>
          <p:cNvPr id="6" name="Picture 5"/>
          <p:cNvPicPr>
            <a:picLocks noChangeAspect="1"/>
          </p:cNvPicPr>
          <p:nvPr/>
        </p:nvPicPr>
        <p:blipFill>
          <a:blip r:embed="rId3"/>
          <a:stretch>
            <a:fillRect/>
          </a:stretch>
        </p:blipFill>
        <p:spPr>
          <a:xfrm>
            <a:off x="1888067" y="2184428"/>
            <a:ext cx="6045200" cy="2908300"/>
          </a:xfrm>
          <a:prstGeom prst="rect">
            <a:avLst/>
          </a:prstGeom>
        </p:spPr>
      </p:pic>
      <p:sp>
        <p:nvSpPr>
          <p:cNvPr id="7" name="Rectangle 2"/>
          <p:cNvSpPr txBox="1">
            <a:spLocks noChangeArrowheads="1"/>
          </p:cNvSpPr>
          <p:nvPr/>
        </p:nvSpPr>
        <p:spPr>
          <a:xfrm>
            <a:off x="671513" y="152400"/>
            <a:ext cx="7772400" cy="685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kern="0" dirty="0" smtClean="0">
                <a:solidFill>
                  <a:srgbClr val="000099"/>
                </a:solidFill>
                <a:effectLst>
                  <a:outerShdw blurRad="38100" dist="38100" dir="2700000" algn="tl">
                    <a:srgbClr val="C0C0C0"/>
                  </a:outerShdw>
                </a:effectLst>
              </a:rPr>
              <a:t>FEDERATION DIFFERENCES</a:t>
            </a:r>
          </a:p>
        </p:txBody>
      </p:sp>
      <p:sp>
        <p:nvSpPr>
          <p:cNvPr id="5" name="TextBox 4"/>
          <p:cNvSpPr txBox="1"/>
          <p:nvPr/>
        </p:nvSpPr>
        <p:spPr>
          <a:xfrm>
            <a:off x="2971800" y="1054665"/>
            <a:ext cx="3509294" cy="1077218"/>
          </a:xfrm>
          <a:prstGeom prst="rect">
            <a:avLst/>
          </a:prstGeom>
          <a:noFill/>
        </p:spPr>
        <p:txBody>
          <a:bodyPr wrap="none" rtlCol="0">
            <a:spAutoFit/>
          </a:bodyPr>
          <a:lstStyle/>
          <a:p>
            <a:pPr algn="ctr"/>
            <a:r>
              <a:rPr lang="en-US" sz="3200" dirty="0"/>
              <a:t>Rule 4-2-9</a:t>
            </a:r>
            <a:br>
              <a:rPr lang="en-US" sz="3200" dirty="0"/>
            </a:br>
            <a:r>
              <a:rPr lang="en-US" sz="3200" dirty="0"/>
              <a:t>Other Equipment</a:t>
            </a:r>
          </a:p>
        </p:txBody>
      </p:sp>
    </p:spTree>
    <p:extLst>
      <p:ext uri="{BB962C8B-B14F-4D97-AF65-F5344CB8AC3E}">
        <p14:creationId xmlns:p14="http://schemas.microsoft.com/office/powerpoint/2010/main" val="178967784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671513" y="152400"/>
            <a:ext cx="7772400" cy="685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kern="0" dirty="0" smtClean="0">
                <a:solidFill>
                  <a:srgbClr val="000099"/>
                </a:solidFill>
                <a:effectLst>
                  <a:outerShdw blurRad="38100" dist="38100" dir="2700000" algn="tl">
                    <a:srgbClr val="C0C0C0"/>
                  </a:outerShdw>
                </a:effectLst>
              </a:rPr>
              <a:t>FEDERATION DIFFERENCES</a:t>
            </a:r>
          </a:p>
        </p:txBody>
      </p:sp>
      <p:sp>
        <p:nvSpPr>
          <p:cNvPr id="8" name="Title 1">
            <a:extLst>
              <a:ext uri="{FF2B5EF4-FFF2-40B4-BE49-F238E27FC236}"/>
            </a:extLst>
          </p:cNvPr>
          <p:cNvSpPr>
            <a:spLocks noGrp="1"/>
          </p:cNvSpPr>
          <p:nvPr>
            <p:ph type="title"/>
          </p:nvPr>
        </p:nvSpPr>
        <p:spPr>
          <a:xfrm>
            <a:off x="762000" y="1287462"/>
            <a:ext cx="7519987" cy="886600"/>
          </a:xfrm>
        </p:spPr>
        <p:txBody>
          <a:bodyPr/>
          <a:lstStyle/>
          <a:p>
            <a:pPr algn="l" eaLnBrk="1" hangingPunct="1">
              <a:defRPr/>
            </a:pPr>
            <a:r>
              <a:rPr lang="en-US" b="1" u="sng" dirty="0">
                <a:solidFill>
                  <a:srgbClr val="000099"/>
                </a:solidFill>
                <a:effectLst>
                  <a:outerShdw blurRad="38100" dist="38100" dir="2700000" algn="tl">
                    <a:srgbClr val="000000">
                      <a:alpha val="43137"/>
                    </a:srgbClr>
                  </a:outerShdw>
                </a:effectLst>
              </a:rPr>
              <a:t>RULE 4-2-10 (NEW)</a:t>
            </a:r>
          </a:p>
        </p:txBody>
      </p:sp>
      <p:sp>
        <p:nvSpPr>
          <p:cNvPr id="9" name="Content Placeholder 2">
            <a:extLst>
              <a:ext uri="{FF2B5EF4-FFF2-40B4-BE49-F238E27FC236}"/>
            </a:extLst>
          </p:cNvPr>
          <p:cNvSpPr>
            <a:spLocks noGrp="1"/>
          </p:cNvSpPr>
          <p:nvPr>
            <p:ph idx="1"/>
          </p:nvPr>
        </p:nvSpPr>
        <p:spPr>
          <a:xfrm>
            <a:off x="1100138" y="2751138"/>
            <a:ext cx="7875587" cy="3192462"/>
          </a:xfrm>
        </p:spPr>
        <p:txBody>
          <a:bodyPr/>
          <a:lstStyle/>
          <a:p>
            <a:pPr marL="0" indent="0" eaLnBrk="1" hangingPunct="1">
              <a:buFont typeface="Wingdings" panose="05000000000000000000" pitchFamily="2" charset="2"/>
              <a:buNone/>
              <a:defRPr/>
            </a:pPr>
            <a:r>
              <a:rPr lang="en-US" sz="4000" dirty="0">
                <a:solidFill>
                  <a:srgbClr val="000099"/>
                </a:solidFill>
                <a:effectLst>
                  <a:outerShdw blurRad="38100" dist="38100" dir="2700000" algn="tl">
                    <a:srgbClr val="000000">
                      <a:alpha val="43137"/>
                    </a:srgbClr>
                  </a:outerShdw>
                </a:effectLst>
              </a:rPr>
              <a:t>Allows for state associations (or delegate) to permit the wearing of head coverings or wraps if criteria is met for medical/cosmetic and/or religious reasons.</a:t>
            </a:r>
          </a:p>
        </p:txBody>
      </p:sp>
    </p:spTree>
    <p:extLst>
      <p:ext uri="{BB962C8B-B14F-4D97-AF65-F5344CB8AC3E}">
        <p14:creationId xmlns:p14="http://schemas.microsoft.com/office/powerpoint/2010/main" val="296983581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671513" y="152400"/>
            <a:ext cx="7772400" cy="685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kern="0" dirty="0" smtClean="0">
                <a:solidFill>
                  <a:srgbClr val="000099"/>
                </a:solidFill>
                <a:effectLst>
                  <a:outerShdw blurRad="38100" dist="38100" dir="2700000" algn="tl">
                    <a:srgbClr val="C0C0C0"/>
                  </a:outerShdw>
                </a:effectLst>
              </a:rPr>
              <a:t>FEDERATION DIFFERENCES</a:t>
            </a:r>
          </a:p>
        </p:txBody>
      </p:sp>
      <p:sp>
        <p:nvSpPr>
          <p:cNvPr id="10" name="Title 1">
            <a:extLst>
              <a:ext uri="{FF2B5EF4-FFF2-40B4-BE49-F238E27FC236}"/>
            </a:extLst>
          </p:cNvPr>
          <p:cNvSpPr>
            <a:spLocks noGrp="1"/>
          </p:cNvSpPr>
          <p:nvPr>
            <p:ph type="title"/>
          </p:nvPr>
        </p:nvSpPr>
        <p:spPr>
          <a:xfrm>
            <a:off x="1455738" y="1143000"/>
            <a:ext cx="7519987" cy="769937"/>
          </a:xfrm>
        </p:spPr>
        <p:txBody>
          <a:bodyPr/>
          <a:lstStyle/>
          <a:p>
            <a:pPr algn="l">
              <a:defRPr/>
            </a:pPr>
            <a:r>
              <a:rPr lang="en-US" b="1" dirty="0">
                <a:solidFill>
                  <a:srgbClr val="000099"/>
                </a:solidFill>
                <a:effectLst>
                  <a:outerShdw blurRad="38100" dist="38100" dir="2700000" algn="tl">
                    <a:srgbClr val="000000">
                      <a:alpha val="43137"/>
                    </a:srgbClr>
                  </a:outerShdw>
                </a:effectLst>
              </a:rPr>
              <a:t>4-2-10:  Other Equipment</a:t>
            </a:r>
          </a:p>
        </p:txBody>
      </p:sp>
      <p:sp>
        <p:nvSpPr>
          <p:cNvPr id="11" name="Content Placeholder 2"/>
          <p:cNvSpPr>
            <a:spLocks noGrp="1" noChangeArrowheads="1"/>
          </p:cNvSpPr>
          <p:nvPr>
            <p:ph idx="1"/>
          </p:nvPr>
        </p:nvSpPr>
        <p:spPr>
          <a:xfrm>
            <a:off x="1100138" y="5359400"/>
            <a:ext cx="7875587" cy="968375"/>
          </a:xfrm>
        </p:spPr>
        <p:txBody>
          <a:bodyPr/>
          <a:lstStyle/>
          <a:p>
            <a:pPr marL="0" indent="0">
              <a:buFont typeface="Wingdings" panose="05000000000000000000" pitchFamily="2" charset="2"/>
              <a:buNone/>
            </a:pPr>
            <a:r>
              <a:rPr lang="en-US" altLang="en-US" sz="1800" dirty="0" smtClean="0">
                <a:solidFill>
                  <a:srgbClr val="000099"/>
                </a:solidFill>
                <a:effectLst>
                  <a:outerShdw blurRad="38100" dist="38100" dir="2700000" algn="tl">
                    <a:srgbClr val="000000">
                      <a:alpha val="43137"/>
                    </a:srgbClr>
                  </a:outerShdw>
                </a:effectLst>
              </a:rPr>
              <a:t>In </a:t>
            </a:r>
            <a:r>
              <a:rPr lang="en-US" altLang="en-US" sz="1800" dirty="0" err="1" smtClean="0">
                <a:solidFill>
                  <a:srgbClr val="000099"/>
                </a:solidFill>
                <a:effectLst>
                  <a:outerShdw blurRad="38100" dist="38100" dir="2700000" algn="tl">
                    <a:srgbClr val="000000">
                      <a:alpha val="43137"/>
                    </a:srgbClr>
                  </a:outerShdw>
                </a:effectLst>
              </a:rPr>
              <a:t>PlayPic</a:t>
            </a:r>
            <a:r>
              <a:rPr lang="en-US" altLang="en-US" sz="1800" dirty="0" smtClean="0">
                <a:solidFill>
                  <a:srgbClr val="000099"/>
                </a:solidFill>
                <a:effectLst>
                  <a:outerShdw blurRad="38100" dist="38100" dir="2700000" algn="tl">
                    <a:srgbClr val="000000">
                      <a:alpha val="43137"/>
                    </a:srgbClr>
                  </a:outerShdw>
                </a:effectLst>
              </a:rPr>
              <a:t> A and B, both items would be legal.  In both A and B, wearing  a head covering will require appropriate documentation showing state association approval to be allowed.</a:t>
            </a:r>
          </a:p>
        </p:txBody>
      </p:sp>
      <p:pic>
        <p:nvPicPr>
          <p:cNvPr id="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0325" y="2089150"/>
            <a:ext cx="6716713"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41594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257175"/>
            <a:ext cx="7772400" cy="685800"/>
          </a:xfrm>
        </p:spPr>
        <p:txBody>
          <a:bodyPr/>
          <a:lstStyle/>
          <a:p>
            <a:pPr eaLnBrk="1" hangingPunct="1">
              <a:defRPr/>
            </a:pPr>
            <a:r>
              <a:rPr lang="en-US" b="1" dirty="0" smtClean="0">
                <a:solidFill>
                  <a:srgbClr val="000099"/>
                </a:solidFill>
                <a:effectLst>
                  <a:outerShdw blurRad="38100" dist="38100" dir="2700000" algn="tl">
                    <a:srgbClr val="C0C0C0"/>
                  </a:outerShdw>
                </a:effectLst>
              </a:rPr>
              <a:t>Equal Authority</a:t>
            </a:r>
          </a:p>
        </p:txBody>
      </p:sp>
      <p:pic>
        <p:nvPicPr>
          <p:cNvPr id="18435" name="Picture 5" descr="j01211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276350"/>
            <a:ext cx="17129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6" descr="j01211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8338" y="2038350"/>
            <a:ext cx="136366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descr="j01211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1295400"/>
            <a:ext cx="17129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8" descr="j01211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1295400"/>
            <a:ext cx="17129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Line 9"/>
          <p:cNvSpPr>
            <a:spLocks noChangeShapeType="1"/>
          </p:cNvSpPr>
          <p:nvPr/>
        </p:nvSpPr>
        <p:spPr bwMode="auto">
          <a:xfrm>
            <a:off x="2514600" y="3200400"/>
            <a:ext cx="457200" cy="0"/>
          </a:xfrm>
          <a:prstGeom prst="line">
            <a:avLst/>
          </a:prstGeom>
          <a:noFill/>
          <a:ln w="444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8440" name="Line 10"/>
          <p:cNvSpPr>
            <a:spLocks noChangeShapeType="1"/>
          </p:cNvSpPr>
          <p:nvPr/>
        </p:nvSpPr>
        <p:spPr bwMode="auto">
          <a:xfrm>
            <a:off x="2514600" y="3352800"/>
            <a:ext cx="457200" cy="0"/>
          </a:xfrm>
          <a:prstGeom prst="line">
            <a:avLst/>
          </a:prstGeom>
          <a:noFill/>
          <a:ln w="444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8441" name="Line 11"/>
          <p:cNvSpPr>
            <a:spLocks noChangeShapeType="1"/>
          </p:cNvSpPr>
          <p:nvPr/>
        </p:nvSpPr>
        <p:spPr bwMode="auto">
          <a:xfrm flipV="1">
            <a:off x="2562225" y="3048000"/>
            <a:ext cx="381000" cy="457200"/>
          </a:xfrm>
          <a:prstGeom prst="line">
            <a:avLst/>
          </a:prstGeom>
          <a:noFill/>
          <a:ln w="444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8442" name="Line 12"/>
          <p:cNvSpPr>
            <a:spLocks noChangeShapeType="1"/>
          </p:cNvSpPr>
          <p:nvPr/>
        </p:nvSpPr>
        <p:spPr bwMode="auto">
          <a:xfrm>
            <a:off x="6781800" y="3048000"/>
            <a:ext cx="457200" cy="0"/>
          </a:xfrm>
          <a:prstGeom prst="line">
            <a:avLst/>
          </a:prstGeom>
          <a:noFill/>
          <a:ln w="444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8443" name="Line 13"/>
          <p:cNvSpPr>
            <a:spLocks noChangeShapeType="1"/>
          </p:cNvSpPr>
          <p:nvPr/>
        </p:nvSpPr>
        <p:spPr bwMode="auto">
          <a:xfrm>
            <a:off x="6781800" y="3200400"/>
            <a:ext cx="457200" cy="0"/>
          </a:xfrm>
          <a:prstGeom prst="line">
            <a:avLst/>
          </a:prstGeom>
          <a:noFill/>
          <a:ln w="444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110" name="Text Box 14"/>
          <p:cNvSpPr txBox="1">
            <a:spLocks noChangeArrowheads="1"/>
          </p:cNvSpPr>
          <p:nvPr/>
        </p:nvSpPr>
        <p:spPr bwMode="auto">
          <a:xfrm>
            <a:off x="685800" y="5146675"/>
            <a:ext cx="8001000" cy="1187450"/>
          </a:xfrm>
          <a:prstGeom prst="rect">
            <a:avLst/>
          </a:prstGeom>
          <a:noFill/>
          <a:ln w="9525">
            <a:noFill/>
            <a:miter lim="800000"/>
            <a:headEnd/>
            <a:tailEnd/>
          </a:ln>
          <a:effectLst/>
        </p:spPr>
        <p:txBody>
          <a:bodyPr>
            <a:spAutoFit/>
          </a:bodyPr>
          <a:lstStyle/>
          <a:p>
            <a:pPr eaLnBrk="1" hangingPunct="1">
              <a:defRPr/>
            </a:pPr>
            <a:r>
              <a:rPr lang="en-US" sz="2400" b="0" dirty="0">
                <a:solidFill>
                  <a:schemeClr val="accent2"/>
                </a:solidFill>
              </a:rPr>
              <a:t>Both officials shall have </a:t>
            </a:r>
            <a:r>
              <a:rPr lang="en-US" sz="2400" u="sng" dirty="0">
                <a:effectLst>
                  <a:outerShdw blurRad="38100" dist="38100" dir="2700000" algn="tl">
                    <a:srgbClr val="C0C0C0"/>
                  </a:outerShdw>
                </a:effectLst>
              </a:rPr>
              <a:t>EQUAL AUTHORITY</a:t>
            </a:r>
            <a:r>
              <a:rPr lang="en-US" sz="2400" b="0" dirty="0">
                <a:solidFill>
                  <a:schemeClr val="accent2"/>
                </a:solidFill>
              </a:rPr>
              <a:t> and </a:t>
            </a:r>
          </a:p>
          <a:p>
            <a:pPr eaLnBrk="1" hangingPunct="1">
              <a:defRPr/>
            </a:pPr>
            <a:r>
              <a:rPr lang="en-US" sz="2400" b="0" dirty="0">
                <a:solidFill>
                  <a:schemeClr val="accent2"/>
                </a:solidFill>
              </a:rPr>
              <a:t>responsibilities in the calling of fouls and violations on any part of the field at any time.</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333375" y="2133600"/>
            <a:ext cx="8458200" cy="362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1028700" algn="l"/>
              </a:tabLst>
              <a:defRPr sz="3200">
                <a:solidFill>
                  <a:schemeClr val="tx1"/>
                </a:solidFill>
                <a:latin typeface="Times New Roman" panose="02020603050405020304" pitchFamily="18" charset="0"/>
              </a:defRPr>
            </a:lvl1pPr>
            <a:lvl2pPr>
              <a:spcBef>
                <a:spcPct val="20000"/>
              </a:spcBef>
              <a:buChar char="–"/>
              <a:tabLst>
                <a:tab pos="1028700" algn="l"/>
              </a:tabLst>
              <a:defRPr sz="2800">
                <a:solidFill>
                  <a:schemeClr val="tx1"/>
                </a:solidFill>
                <a:latin typeface="Times New Roman" panose="02020603050405020304" pitchFamily="18" charset="0"/>
              </a:defRPr>
            </a:lvl2pPr>
            <a:lvl3pPr marL="1085850" indent="-171450">
              <a:spcBef>
                <a:spcPct val="20000"/>
              </a:spcBef>
              <a:buChar char="•"/>
              <a:tabLst>
                <a:tab pos="1028700" algn="l"/>
              </a:tabLst>
              <a:defRPr sz="2400">
                <a:solidFill>
                  <a:schemeClr val="tx1"/>
                </a:solidFill>
                <a:latin typeface="Times New Roman" panose="02020603050405020304" pitchFamily="18" charset="0"/>
              </a:defRPr>
            </a:lvl3pPr>
            <a:lvl4pPr marL="1600200" indent="-228600">
              <a:spcBef>
                <a:spcPct val="20000"/>
              </a:spcBef>
              <a:buChar char="–"/>
              <a:tabLst>
                <a:tab pos="1028700" algn="l"/>
              </a:tabLst>
              <a:defRPr sz="2000">
                <a:solidFill>
                  <a:schemeClr val="tx1"/>
                </a:solidFill>
                <a:latin typeface="Times New Roman" panose="02020603050405020304" pitchFamily="18" charset="0"/>
              </a:defRPr>
            </a:lvl4pPr>
            <a:lvl5pPr marL="2057400" indent="-228600">
              <a:spcBef>
                <a:spcPct val="20000"/>
              </a:spcBef>
              <a:buChar char="»"/>
              <a:tabLst>
                <a:tab pos="10287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0287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0287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0287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028700" algn="l"/>
              </a:tabLst>
              <a:defRPr sz="2000">
                <a:solidFill>
                  <a:schemeClr val="tx1"/>
                </a:solidFill>
                <a:latin typeface="Times New Roman" panose="02020603050405020304" pitchFamily="18" charset="0"/>
              </a:defRPr>
            </a:lvl9pPr>
          </a:lstStyle>
          <a:p>
            <a:pPr>
              <a:spcBef>
                <a:spcPct val="10000"/>
              </a:spcBef>
              <a:spcAft>
                <a:spcPct val="10000"/>
              </a:spcAft>
              <a:buClr>
                <a:srgbClr val="000099"/>
              </a:buClr>
              <a:buSzPct val="125000"/>
              <a:buFont typeface="Symbol" panose="05050102010706020507" pitchFamily="18" charset="2"/>
              <a:buChar char="·"/>
            </a:pPr>
            <a:r>
              <a:rPr lang="en-US" altLang="en-US" sz="1800" b="0" dirty="0"/>
              <a:t>  </a:t>
            </a:r>
            <a:r>
              <a:rPr lang="en-US" altLang="en-US" sz="1600" dirty="0"/>
              <a:t>OFFICIALS</a:t>
            </a:r>
            <a:endParaRPr lang="en-US" altLang="en-US" sz="1600" b="0" dirty="0"/>
          </a:p>
          <a:p>
            <a:pPr lvl="1">
              <a:spcBef>
                <a:spcPct val="10000"/>
              </a:spcBef>
              <a:spcAft>
                <a:spcPct val="10000"/>
              </a:spcAft>
              <a:buClr>
                <a:srgbClr val="000066"/>
              </a:buClr>
              <a:buFontTx/>
              <a:buChar char="-"/>
            </a:pPr>
            <a:r>
              <a:rPr lang="en-US" altLang="en-US" sz="1600" b="0" dirty="0"/>
              <a:t> HEAD REFEREE</a:t>
            </a:r>
          </a:p>
          <a:p>
            <a:pPr lvl="1">
              <a:spcBef>
                <a:spcPct val="10000"/>
              </a:spcBef>
              <a:spcAft>
                <a:spcPct val="10000"/>
              </a:spcAft>
              <a:buClr>
                <a:srgbClr val="000066"/>
              </a:buClr>
              <a:buFontTx/>
              <a:buChar char="-"/>
            </a:pPr>
            <a:r>
              <a:rPr lang="en-US" altLang="en-US" sz="1600" b="0" dirty="0"/>
              <a:t> REFEREE OR ASSISTANT REFEREE</a:t>
            </a:r>
          </a:p>
          <a:p>
            <a:pPr lvl="1">
              <a:spcBef>
                <a:spcPct val="10000"/>
              </a:spcBef>
              <a:spcAft>
                <a:spcPct val="10000"/>
              </a:spcAft>
              <a:buClr>
                <a:srgbClr val="000066"/>
              </a:buClr>
              <a:buFontTx/>
              <a:buChar char="-"/>
            </a:pPr>
            <a:r>
              <a:rPr lang="en-US" altLang="en-US" sz="1600" b="0" dirty="0"/>
              <a:t> SHALL CHANGE TO DIFFERENT JERSEY </a:t>
            </a:r>
            <a:r>
              <a:rPr lang="en-US" altLang="en-US" sz="1400" b="0" dirty="0" smtClean="0"/>
              <a:t>(GOLD OR BLACK)</a:t>
            </a:r>
            <a:r>
              <a:rPr lang="en-US" altLang="en-US" sz="1600" b="0" dirty="0" smtClean="0"/>
              <a:t> </a:t>
            </a:r>
            <a:endParaRPr lang="en-US" altLang="en-US" sz="1600" b="0" dirty="0"/>
          </a:p>
          <a:p>
            <a:pPr lvl="1">
              <a:spcBef>
                <a:spcPct val="10000"/>
              </a:spcBef>
              <a:spcAft>
                <a:spcPct val="10000"/>
              </a:spcAft>
              <a:buClr>
                <a:srgbClr val="000066"/>
              </a:buClr>
              <a:buFontTx/>
              <a:buNone/>
            </a:pPr>
            <a:r>
              <a:rPr lang="en-US" altLang="en-US" sz="1600" b="0" dirty="0"/>
              <a:t>   </a:t>
            </a:r>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PREGAME</a:t>
            </a:r>
            <a:endParaRPr lang="en-US" altLang="en-US" sz="1600" b="0" dirty="0"/>
          </a:p>
          <a:p>
            <a:pPr lvl="1">
              <a:spcBef>
                <a:spcPct val="10000"/>
              </a:spcBef>
              <a:spcAft>
                <a:spcPct val="10000"/>
              </a:spcAft>
              <a:buClr>
                <a:srgbClr val="000066"/>
              </a:buClr>
              <a:buFontTx/>
              <a:buChar char="-"/>
            </a:pPr>
            <a:r>
              <a:rPr lang="en-US" altLang="en-US" sz="1600" b="0" dirty="0"/>
              <a:t> HEAD REFEREE</a:t>
            </a:r>
          </a:p>
          <a:p>
            <a:pPr lvl="2">
              <a:spcBef>
                <a:spcPct val="10000"/>
              </a:spcBef>
              <a:spcAft>
                <a:spcPct val="10000"/>
              </a:spcAft>
              <a:buClr>
                <a:schemeClr val="tx1"/>
              </a:buClr>
            </a:pPr>
            <a:r>
              <a:rPr lang="en-US" altLang="en-US" sz="1600" b="0" dirty="0"/>
              <a:t>MEET WITH GAME ADMINISTRATOR </a:t>
            </a:r>
          </a:p>
          <a:p>
            <a:pPr lvl="2">
              <a:spcBef>
                <a:spcPct val="10000"/>
              </a:spcBef>
              <a:spcAft>
                <a:spcPct val="10000"/>
              </a:spcAft>
              <a:buClr>
                <a:schemeClr val="tx1"/>
              </a:buClr>
            </a:pPr>
            <a:r>
              <a:rPr lang="en-US" altLang="en-US" sz="1600" b="0" dirty="0"/>
              <a:t>INSPECT AND APPROVE GAME BALLS, </a:t>
            </a:r>
            <a:r>
              <a:rPr lang="en-US" altLang="en-US" sz="1600" b="0" dirty="0" smtClean="0"/>
              <a:t>FIELD, ETC.</a:t>
            </a:r>
          </a:p>
          <a:p>
            <a:pPr lvl="2">
              <a:spcBef>
                <a:spcPct val="10000"/>
              </a:spcBef>
              <a:spcAft>
                <a:spcPct val="10000"/>
              </a:spcAft>
              <a:buClr>
                <a:schemeClr val="tx1"/>
              </a:buClr>
            </a:pPr>
            <a:r>
              <a:rPr lang="en-US" altLang="en-US" sz="1600" b="0" dirty="0" smtClean="0"/>
              <a:t>CONDUCT AN INFORMAL INSPECTION OF THE PLAYERS</a:t>
            </a:r>
            <a:endParaRPr lang="en-US" altLang="en-US" sz="1600" b="0" dirty="0"/>
          </a:p>
          <a:p>
            <a:pPr lvl="2">
              <a:spcBef>
                <a:spcPct val="10000"/>
              </a:spcBef>
              <a:spcAft>
                <a:spcPct val="10000"/>
              </a:spcAft>
              <a:buClr>
                <a:schemeClr val="tx1"/>
              </a:buClr>
            </a:pPr>
            <a:r>
              <a:rPr lang="en-US" altLang="en-US" sz="1600" b="0" dirty="0"/>
              <a:t>REVIEW SPECIFIC DUTIES SCORER, TIMER, ASSISTANT REFEREES</a:t>
            </a:r>
          </a:p>
          <a:p>
            <a:pPr lvl="2">
              <a:spcBef>
                <a:spcPct val="10000"/>
              </a:spcBef>
              <a:spcAft>
                <a:spcPct val="10000"/>
              </a:spcAft>
              <a:buClr>
                <a:schemeClr val="tx1"/>
              </a:buClr>
            </a:pPr>
            <a:r>
              <a:rPr lang="en-US" altLang="en-US" sz="1600" b="0" dirty="0"/>
              <a:t>CONDUCT A PRE-GAME CONFERENCE WITH CAPTAINS AND HEAD COACH</a:t>
            </a:r>
          </a:p>
        </p:txBody>
      </p:sp>
      <p:sp>
        <p:nvSpPr>
          <p:cNvPr id="141315" name="Rectangle 4"/>
          <p:cNvSpPr>
            <a:spLocks noChangeArrowheads="1"/>
          </p:cNvSpPr>
          <p:nvPr/>
        </p:nvSpPr>
        <p:spPr bwMode="auto">
          <a:xfrm>
            <a:off x="406400" y="1657350"/>
            <a:ext cx="518001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RULE 5 - THE OFFICIALS</a:t>
            </a:r>
            <a:r>
              <a:rPr lang="en-US" altLang="en-US" sz="2400" b="0" i="1" dirty="0">
                <a:solidFill>
                  <a:srgbClr val="0000A0"/>
                </a:solidFill>
                <a:latin typeface="Dutch"/>
              </a:rPr>
              <a:t> </a:t>
            </a: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7042">
                                            <p:txEl>
                                              <p:pRg st="0" end="0"/>
                                            </p:txEl>
                                          </p:spTgt>
                                        </p:tgtEl>
                                        <p:attrNameLst>
                                          <p:attrName>style.visibility</p:attrName>
                                        </p:attrNameLst>
                                      </p:cBhvr>
                                      <p:to>
                                        <p:strVal val="visible"/>
                                      </p:to>
                                    </p:set>
                                    <p:animEffect transition="in" filter="wipe(left)">
                                      <p:cBhvr>
                                        <p:cTn id="7" dur="500"/>
                                        <p:tgtEl>
                                          <p:spTgt spid="87042">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87042">
                                            <p:txEl>
                                              <p:pRg st="1" end="1"/>
                                            </p:txEl>
                                          </p:spTgt>
                                        </p:tgtEl>
                                        <p:attrNameLst>
                                          <p:attrName>style.visibility</p:attrName>
                                        </p:attrNameLst>
                                      </p:cBhvr>
                                      <p:to>
                                        <p:strVal val="visible"/>
                                      </p:to>
                                    </p:set>
                                    <p:animEffect transition="in" filter="wipe(left)">
                                      <p:cBhvr>
                                        <p:cTn id="11" dur="500"/>
                                        <p:tgtEl>
                                          <p:spTgt spid="87042">
                                            <p:txEl>
                                              <p:pRg st="1" end="1"/>
                                            </p:txEl>
                                          </p:spTgt>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87042">
                                            <p:txEl>
                                              <p:pRg st="2" end="2"/>
                                            </p:txEl>
                                          </p:spTgt>
                                        </p:tgtEl>
                                        <p:attrNameLst>
                                          <p:attrName>style.visibility</p:attrName>
                                        </p:attrNameLst>
                                      </p:cBhvr>
                                      <p:to>
                                        <p:strVal val="visible"/>
                                      </p:to>
                                    </p:set>
                                    <p:animEffect transition="in" filter="wipe(left)">
                                      <p:cBhvr>
                                        <p:cTn id="15" dur="500"/>
                                        <p:tgtEl>
                                          <p:spTgt spid="87042">
                                            <p:txEl>
                                              <p:pRg st="2" end="2"/>
                                            </p:txEl>
                                          </p:spTgt>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87042">
                                            <p:txEl>
                                              <p:pRg st="3" end="3"/>
                                            </p:txEl>
                                          </p:spTgt>
                                        </p:tgtEl>
                                        <p:attrNameLst>
                                          <p:attrName>style.visibility</p:attrName>
                                        </p:attrNameLst>
                                      </p:cBhvr>
                                      <p:to>
                                        <p:strVal val="visible"/>
                                      </p:to>
                                    </p:set>
                                    <p:animEffect transition="in" filter="wipe(left)">
                                      <p:cBhvr>
                                        <p:cTn id="19" dur="500"/>
                                        <p:tgtEl>
                                          <p:spTgt spid="87042">
                                            <p:txEl>
                                              <p:pRg st="3" end="3"/>
                                            </p:txEl>
                                          </p:spTgt>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87042">
                                            <p:txEl>
                                              <p:pRg st="4" end="4"/>
                                            </p:txEl>
                                          </p:spTgt>
                                        </p:tgtEl>
                                        <p:attrNameLst>
                                          <p:attrName>style.visibility</p:attrName>
                                        </p:attrNameLst>
                                      </p:cBhvr>
                                      <p:to>
                                        <p:strVal val="visible"/>
                                      </p:to>
                                    </p:set>
                                    <p:animEffect transition="in" filter="wipe(left)">
                                      <p:cBhvr>
                                        <p:cTn id="23" dur="500"/>
                                        <p:tgtEl>
                                          <p:spTgt spid="87042">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87042">
                                            <p:txEl>
                                              <p:pRg st="5" end="5"/>
                                            </p:txEl>
                                          </p:spTgt>
                                        </p:tgtEl>
                                        <p:attrNameLst>
                                          <p:attrName>style.visibility</p:attrName>
                                        </p:attrNameLst>
                                      </p:cBhvr>
                                      <p:to>
                                        <p:strVal val="visible"/>
                                      </p:to>
                                    </p:set>
                                    <p:animEffect transition="in" filter="wipe(left)">
                                      <p:cBhvr>
                                        <p:cTn id="28" dur="500"/>
                                        <p:tgtEl>
                                          <p:spTgt spid="87042">
                                            <p:txEl>
                                              <p:pRg st="5" end="5"/>
                                            </p:txEl>
                                          </p:spTgt>
                                        </p:tgtEl>
                                      </p:cBhvr>
                                    </p:animEffect>
                                  </p:childTnLst>
                                </p:cTn>
                              </p:par>
                            </p:childTnLst>
                          </p:cTn>
                        </p:par>
                        <p:par>
                          <p:cTn id="29" fill="hold" nodeType="afterGroup">
                            <p:stCondLst>
                              <p:cond delay="500"/>
                            </p:stCondLst>
                            <p:childTnLst>
                              <p:par>
                                <p:cTn id="30" presetID="22" presetClass="entr" presetSubtype="8" fill="hold" nodeType="afterEffect">
                                  <p:stCondLst>
                                    <p:cond delay="0"/>
                                  </p:stCondLst>
                                  <p:childTnLst>
                                    <p:set>
                                      <p:cBhvr>
                                        <p:cTn id="31" dur="1" fill="hold">
                                          <p:stCondLst>
                                            <p:cond delay="0"/>
                                          </p:stCondLst>
                                        </p:cTn>
                                        <p:tgtEl>
                                          <p:spTgt spid="87042">
                                            <p:txEl>
                                              <p:pRg st="6" end="6"/>
                                            </p:txEl>
                                          </p:spTgt>
                                        </p:tgtEl>
                                        <p:attrNameLst>
                                          <p:attrName>style.visibility</p:attrName>
                                        </p:attrNameLst>
                                      </p:cBhvr>
                                      <p:to>
                                        <p:strVal val="visible"/>
                                      </p:to>
                                    </p:set>
                                    <p:animEffect transition="in" filter="wipe(left)">
                                      <p:cBhvr>
                                        <p:cTn id="32" dur="500"/>
                                        <p:tgtEl>
                                          <p:spTgt spid="87042">
                                            <p:txEl>
                                              <p:pRg st="6" end="6"/>
                                            </p:txEl>
                                          </p:spTgt>
                                        </p:tgtEl>
                                      </p:cBhvr>
                                    </p:animEffect>
                                  </p:childTnLst>
                                </p:cTn>
                              </p:par>
                            </p:childTnLst>
                          </p:cTn>
                        </p:par>
                        <p:par>
                          <p:cTn id="33" fill="hold" nodeType="afterGroup">
                            <p:stCondLst>
                              <p:cond delay="1000"/>
                            </p:stCondLst>
                            <p:childTnLst>
                              <p:par>
                                <p:cTn id="34" presetID="22" presetClass="entr" presetSubtype="8" fill="hold" nodeType="afterEffect">
                                  <p:stCondLst>
                                    <p:cond delay="0"/>
                                  </p:stCondLst>
                                  <p:childTnLst>
                                    <p:set>
                                      <p:cBhvr>
                                        <p:cTn id="35" dur="1" fill="hold">
                                          <p:stCondLst>
                                            <p:cond delay="0"/>
                                          </p:stCondLst>
                                        </p:cTn>
                                        <p:tgtEl>
                                          <p:spTgt spid="87042">
                                            <p:txEl>
                                              <p:pRg st="7" end="7"/>
                                            </p:txEl>
                                          </p:spTgt>
                                        </p:tgtEl>
                                        <p:attrNameLst>
                                          <p:attrName>style.visibility</p:attrName>
                                        </p:attrNameLst>
                                      </p:cBhvr>
                                      <p:to>
                                        <p:strVal val="visible"/>
                                      </p:to>
                                    </p:set>
                                    <p:animEffect transition="in" filter="wipe(left)">
                                      <p:cBhvr>
                                        <p:cTn id="36" dur="500"/>
                                        <p:tgtEl>
                                          <p:spTgt spid="87042">
                                            <p:txEl>
                                              <p:pRg st="7" end="7"/>
                                            </p:txEl>
                                          </p:spTgt>
                                        </p:tgtEl>
                                      </p:cBhvr>
                                    </p:animEffect>
                                  </p:childTnLst>
                                </p:cTn>
                              </p:par>
                              <p:par>
                                <p:cTn id="37" presetID="22" presetClass="entr" presetSubtype="8" fill="hold" nodeType="withEffect">
                                  <p:stCondLst>
                                    <p:cond delay="0"/>
                                  </p:stCondLst>
                                  <p:childTnLst>
                                    <p:set>
                                      <p:cBhvr>
                                        <p:cTn id="38" dur="1" fill="hold">
                                          <p:stCondLst>
                                            <p:cond delay="0"/>
                                          </p:stCondLst>
                                        </p:cTn>
                                        <p:tgtEl>
                                          <p:spTgt spid="87042">
                                            <p:txEl>
                                              <p:pRg st="8" end="8"/>
                                            </p:txEl>
                                          </p:spTgt>
                                        </p:tgtEl>
                                        <p:attrNameLst>
                                          <p:attrName>style.visibility</p:attrName>
                                        </p:attrNameLst>
                                      </p:cBhvr>
                                      <p:to>
                                        <p:strVal val="visible"/>
                                      </p:to>
                                    </p:set>
                                    <p:animEffect transition="in" filter="wipe(left)">
                                      <p:cBhvr>
                                        <p:cTn id="39" dur="500"/>
                                        <p:tgtEl>
                                          <p:spTgt spid="87042">
                                            <p:txEl>
                                              <p:pRg st="8" end="8"/>
                                            </p:txEl>
                                          </p:spTgt>
                                        </p:tgtEl>
                                      </p:cBhvr>
                                    </p:animEffect>
                                  </p:childTnLst>
                                </p:cTn>
                              </p:par>
                              <p:par>
                                <p:cTn id="40" presetID="22" presetClass="entr" presetSubtype="8" fill="hold" nodeType="withEffect">
                                  <p:stCondLst>
                                    <p:cond delay="0"/>
                                  </p:stCondLst>
                                  <p:childTnLst>
                                    <p:set>
                                      <p:cBhvr>
                                        <p:cTn id="41" dur="1" fill="hold">
                                          <p:stCondLst>
                                            <p:cond delay="0"/>
                                          </p:stCondLst>
                                        </p:cTn>
                                        <p:tgtEl>
                                          <p:spTgt spid="87042">
                                            <p:txEl>
                                              <p:pRg st="9" end="9"/>
                                            </p:txEl>
                                          </p:spTgt>
                                        </p:tgtEl>
                                        <p:attrNameLst>
                                          <p:attrName>style.visibility</p:attrName>
                                        </p:attrNameLst>
                                      </p:cBhvr>
                                      <p:to>
                                        <p:strVal val="visible"/>
                                      </p:to>
                                    </p:set>
                                    <p:animEffect transition="in" filter="wipe(left)">
                                      <p:cBhvr>
                                        <p:cTn id="42" dur="500"/>
                                        <p:tgtEl>
                                          <p:spTgt spid="87042">
                                            <p:txEl>
                                              <p:pRg st="9" end="9"/>
                                            </p:txEl>
                                          </p:spTgt>
                                        </p:tgtEl>
                                      </p:cBhvr>
                                    </p:animEffect>
                                  </p:childTnLst>
                                </p:cTn>
                              </p:par>
                              <p:par>
                                <p:cTn id="43" presetID="22" presetClass="entr" presetSubtype="8" fill="hold" nodeType="withEffect">
                                  <p:stCondLst>
                                    <p:cond delay="0"/>
                                  </p:stCondLst>
                                  <p:childTnLst>
                                    <p:set>
                                      <p:cBhvr>
                                        <p:cTn id="44" dur="1" fill="hold">
                                          <p:stCondLst>
                                            <p:cond delay="0"/>
                                          </p:stCondLst>
                                        </p:cTn>
                                        <p:tgtEl>
                                          <p:spTgt spid="87042">
                                            <p:txEl>
                                              <p:pRg st="10" end="10"/>
                                            </p:txEl>
                                          </p:spTgt>
                                        </p:tgtEl>
                                        <p:attrNameLst>
                                          <p:attrName>style.visibility</p:attrName>
                                        </p:attrNameLst>
                                      </p:cBhvr>
                                      <p:to>
                                        <p:strVal val="visible"/>
                                      </p:to>
                                    </p:set>
                                    <p:animEffect transition="in" filter="wipe(left)">
                                      <p:cBhvr>
                                        <p:cTn id="45" dur="500"/>
                                        <p:tgtEl>
                                          <p:spTgt spid="87042">
                                            <p:txEl>
                                              <p:pRg st="10" end="10"/>
                                            </p:txEl>
                                          </p:spTgt>
                                        </p:tgtEl>
                                      </p:cBhvr>
                                    </p:animEffect>
                                  </p:childTnLst>
                                </p:cTn>
                              </p:par>
                              <p:par>
                                <p:cTn id="46" presetID="22" presetClass="entr" presetSubtype="8" fill="hold" nodeType="withEffect">
                                  <p:stCondLst>
                                    <p:cond delay="0"/>
                                  </p:stCondLst>
                                  <p:childTnLst>
                                    <p:set>
                                      <p:cBhvr>
                                        <p:cTn id="47" dur="1" fill="hold">
                                          <p:stCondLst>
                                            <p:cond delay="0"/>
                                          </p:stCondLst>
                                        </p:cTn>
                                        <p:tgtEl>
                                          <p:spTgt spid="87042">
                                            <p:txEl>
                                              <p:pRg st="11" end="11"/>
                                            </p:txEl>
                                          </p:spTgt>
                                        </p:tgtEl>
                                        <p:attrNameLst>
                                          <p:attrName>style.visibility</p:attrName>
                                        </p:attrNameLst>
                                      </p:cBhvr>
                                      <p:to>
                                        <p:strVal val="visible"/>
                                      </p:to>
                                    </p:set>
                                    <p:animEffect transition="in" filter="wipe(left)">
                                      <p:cBhvr>
                                        <p:cTn id="48" dur="500"/>
                                        <p:tgtEl>
                                          <p:spTgt spid="8704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406400" y="2133600"/>
            <a:ext cx="8737600" cy="4305300"/>
          </a:xfrm>
          <a:prstGeom prst="rect">
            <a:avLst/>
          </a:prstGeom>
          <a:noFill/>
          <a:ln w="9525">
            <a:noFill/>
            <a:miter lim="800000"/>
            <a:headEnd/>
            <a:tailEnd/>
          </a:ln>
          <a:effectLst/>
        </p:spPr>
        <p:txBody>
          <a:bodyPr>
            <a:spAutoFit/>
          </a:bodyPr>
          <a:lstStyle/>
          <a:p>
            <a:pPr>
              <a:spcBef>
                <a:spcPct val="10000"/>
              </a:spcBef>
              <a:spcAft>
                <a:spcPct val="10000"/>
              </a:spcAft>
              <a:buClr>
                <a:srgbClr val="000099"/>
              </a:buClr>
              <a:buSzPct val="125000"/>
              <a:buFont typeface="Symbol" pitchFamily="18" charset="2"/>
              <a:buChar char="·"/>
              <a:tabLst>
                <a:tab pos="1028700" algn="l"/>
              </a:tabLst>
              <a:defRPr/>
            </a:pPr>
            <a:r>
              <a:rPr lang="en-US" dirty="0">
                <a:solidFill>
                  <a:schemeClr val="tx1"/>
                </a:solidFill>
                <a:latin typeface="Times New Roman" pitchFamily="18" charset="0"/>
              </a:rPr>
              <a:t>  </a:t>
            </a:r>
            <a:r>
              <a:rPr lang="en-US" sz="1600" dirty="0">
                <a:solidFill>
                  <a:schemeClr val="tx1"/>
                </a:solidFill>
                <a:latin typeface="Times New Roman" pitchFamily="18" charset="0"/>
              </a:rPr>
              <a:t>PREGAME </a:t>
            </a:r>
            <a:r>
              <a:rPr lang="en-US" sz="1600" dirty="0">
                <a:solidFill>
                  <a:srgbClr val="006600"/>
                </a:solidFill>
                <a:effectLst>
                  <a:outerShdw blurRad="38100" dist="38100" dir="2700000" algn="tl">
                    <a:srgbClr val="C0C0C0"/>
                  </a:outerShdw>
                </a:effectLst>
                <a:latin typeface="Times New Roman" pitchFamily="18" charset="0"/>
              </a:rPr>
              <a:t>(CONTINUED)</a:t>
            </a:r>
            <a:endParaRPr lang="en-US" sz="1600" dirty="0">
              <a:solidFill>
                <a:schemeClr val="tx1"/>
              </a:solidFill>
              <a:effectLst>
                <a:outerShdw blurRad="38100" dist="38100" dir="2700000" algn="tl">
                  <a:srgbClr val="C0C0C0"/>
                </a:outerShdw>
              </a:effectLst>
              <a:latin typeface="Times New Roman" pitchFamily="18" charset="0"/>
            </a:endParaRPr>
          </a:p>
          <a:p>
            <a:pPr lvl="1">
              <a:buClr>
                <a:srgbClr val="000066"/>
              </a:buClr>
              <a:buFontTx/>
              <a:buChar char="-"/>
              <a:tabLst>
                <a:tab pos="1028700" algn="l"/>
              </a:tabLst>
              <a:defRPr/>
            </a:pPr>
            <a:r>
              <a:rPr lang="en-US" sz="1600" b="0" dirty="0">
                <a:solidFill>
                  <a:schemeClr val="tx1"/>
                </a:solidFill>
                <a:latin typeface="Times New Roman" pitchFamily="18" charset="0"/>
              </a:rPr>
              <a:t> REFEREE OR ASSISTANT REFEREES</a:t>
            </a:r>
          </a:p>
          <a:p>
            <a:pPr lvl="2">
              <a:buClr>
                <a:srgbClr val="000099"/>
              </a:buClr>
              <a:buFontTx/>
              <a:buChar char="•"/>
              <a:tabLst>
                <a:tab pos="1028700" algn="l"/>
              </a:tabLst>
              <a:defRPr/>
            </a:pPr>
            <a:r>
              <a:rPr lang="en-US" sz="1600" b="0" dirty="0">
                <a:solidFill>
                  <a:schemeClr val="tx1"/>
                </a:solidFill>
                <a:latin typeface="Times New Roman" pitchFamily="18" charset="0"/>
              </a:rPr>
              <a:t> ASSIST HEAD REFEREE</a:t>
            </a:r>
          </a:p>
          <a:p>
            <a:pPr lvl="2">
              <a:buClr>
                <a:srgbClr val="000099"/>
              </a:buClr>
              <a:buFontTx/>
              <a:buChar char="•"/>
              <a:tabLst>
                <a:tab pos="1028700" algn="l"/>
              </a:tabLst>
              <a:defRPr/>
            </a:pPr>
            <a:r>
              <a:rPr lang="en-US" sz="1600" b="0" dirty="0">
                <a:solidFill>
                  <a:schemeClr val="tx1"/>
                </a:solidFill>
                <a:latin typeface="Times New Roman" pitchFamily="18" charset="0"/>
              </a:rPr>
              <a:t> REVIEW DUTIES WITH BALL HOLDERS</a:t>
            </a:r>
          </a:p>
          <a:p>
            <a:pPr lvl="2">
              <a:buClr>
                <a:srgbClr val="000099"/>
              </a:buClr>
              <a:buFontTx/>
              <a:buChar char="•"/>
              <a:tabLst>
                <a:tab pos="1028700" algn="l"/>
              </a:tabLst>
              <a:defRPr/>
            </a:pPr>
            <a:r>
              <a:rPr lang="en-US" sz="1600" b="0" dirty="0">
                <a:solidFill>
                  <a:schemeClr val="tx1"/>
                </a:solidFill>
                <a:latin typeface="Times New Roman" pitchFamily="18" charset="0"/>
              </a:rPr>
              <a:t> ASSIST WITH PRE-GAME CONFERENCE</a:t>
            </a:r>
          </a:p>
          <a:p>
            <a:pPr>
              <a:tabLst>
                <a:tab pos="1028700" algn="l"/>
              </a:tabLst>
              <a:defRPr/>
            </a:pPr>
            <a:endParaRPr lang="en-US" sz="1600" b="0" dirty="0">
              <a:solidFill>
                <a:schemeClr val="tx1"/>
              </a:solidFill>
              <a:latin typeface="Times New Roman" pitchFamily="18" charset="0"/>
            </a:endParaRPr>
          </a:p>
          <a:p>
            <a:pPr>
              <a:buClr>
                <a:srgbClr val="000099"/>
              </a:buClr>
              <a:buSzPct val="125000"/>
              <a:buFont typeface="Symbol" pitchFamily="18" charset="2"/>
              <a:buChar char="·"/>
              <a:tabLst>
                <a:tab pos="1028700" algn="l"/>
              </a:tabLst>
              <a:defRPr/>
            </a:pPr>
            <a:r>
              <a:rPr lang="en-US" sz="1600" b="0" dirty="0">
                <a:solidFill>
                  <a:schemeClr val="tx1"/>
                </a:solidFill>
                <a:latin typeface="Times New Roman" pitchFamily="18" charset="0"/>
              </a:rPr>
              <a:t>  </a:t>
            </a:r>
            <a:r>
              <a:rPr lang="en-US" sz="1600" dirty="0">
                <a:solidFill>
                  <a:schemeClr val="tx1"/>
                </a:solidFill>
                <a:latin typeface="Times New Roman" pitchFamily="18" charset="0"/>
              </a:rPr>
              <a:t>DURING GAME</a:t>
            </a:r>
            <a:endParaRPr lang="en-US" sz="1600" b="0" dirty="0">
              <a:solidFill>
                <a:schemeClr val="tx1"/>
              </a:solidFill>
              <a:latin typeface="Times New Roman" pitchFamily="18" charset="0"/>
            </a:endParaRPr>
          </a:p>
          <a:p>
            <a:pPr lvl="1">
              <a:buClr>
                <a:srgbClr val="000066"/>
              </a:buClr>
              <a:buFontTx/>
              <a:buChar char="-"/>
              <a:tabLst>
                <a:tab pos="1028700" algn="l"/>
              </a:tabLst>
              <a:defRPr/>
            </a:pPr>
            <a:r>
              <a:rPr lang="en-US" sz="1600" b="0" dirty="0">
                <a:solidFill>
                  <a:schemeClr val="tx1"/>
                </a:solidFill>
                <a:latin typeface="Times New Roman" pitchFamily="18" charset="0"/>
              </a:rPr>
              <a:t> BOTH OFFICIALS </a:t>
            </a:r>
          </a:p>
          <a:p>
            <a:pPr lvl="2">
              <a:buClr>
                <a:srgbClr val="000099"/>
              </a:buClr>
              <a:buFontTx/>
              <a:buChar char="•"/>
              <a:tabLst>
                <a:tab pos="1028700" algn="l"/>
              </a:tabLst>
              <a:defRPr/>
            </a:pPr>
            <a:r>
              <a:rPr lang="en-US" sz="1600" b="0" dirty="0">
                <a:solidFill>
                  <a:schemeClr val="tx1"/>
                </a:solidFill>
                <a:latin typeface="Times New Roman" pitchFamily="18" charset="0"/>
              </a:rPr>
              <a:t> WHEN SIGNALING, USE OFFICIAL NFHS SOCCER SIGNALS</a:t>
            </a:r>
          </a:p>
          <a:p>
            <a:pPr lvl="2">
              <a:buClr>
                <a:srgbClr val="000099"/>
              </a:buClr>
              <a:buFontTx/>
              <a:buChar char="•"/>
              <a:tabLst>
                <a:tab pos="1028700" algn="l"/>
              </a:tabLst>
              <a:defRPr/>
            </a:pPr>
            <a:r>
              <a:rPr lang="en-US" sz="1600" b="0" dirty="0">
                <a:solidFill>
                  <a:schemeClr val="tx1"/>
                </a:solidFill>
                <a:latin typeface="Times New Roman" pitchFamily="18" charset="0"/>
              </a:rPr>
              <a:t> JURISDICTION ENDS......</a:t>
            </a:r>
          </a:p>
          <a:p>
            <a:pPr lvl="1">
              <a:buClr>
                <a:srgbClr val="000066"/>
              </a:buClr>
              <a:buFontTx/>
              <a:buChar char="-"/>
              <a:tabLst>
                <a:tab pos="1028700" algn="l"/>
              </a:tabLst>
              <a:defRPr/>
            </a:pPr>
            <a:r>
              <a:rPr lang="en-US" sz="1600" b="0" dirty="0">
                <a:solidFill>
                  <a:schemeClr val="tx1"/>
                </a:solidFill>
                <a:latin typeface="Times New Roman" pitchFamily="18" charset="0"/>
              </a:rPr>
              <a:t> HEAD REFEREE </a:t>
            </a:r>
          </a:p>
          <a:p>
            <a:pPr lvl="2">
              <a:buClr>
                <a:srgbClr val="000066"/>
              </a:buClr>
              <a:buFontTx/>
              <a:buChar char="-"/>
              <a:tabLst>
                <a:tab pos="1028700" algn="l"/>
              </a:tabLst>
              <a:defRPr/>
            </a:pPr>
            <a:r>
              <a:rPr lang="en-US" sz="1600" b="0" dirty="0">
                <a:solidFill>
                  <a:schemeClr val="tx1"/>
                </a:solidFill>
                <a:latin typeface="Times New Roman" pitchFamily="18" charset="0"/>
              </a:rPr>
              <a:t>DECIDES IF 2 DISAGREE	</a:t>
            </a:r>
            <a:r>
              <a:rPr lang="en-US" sz="1600" dirty="0">
                <a:solidFill>
                  <a:srgbClr val="A50021"/>
                </a:solidFill>
                <a:latin typeface="Times New Roman" pitchFamily="18" charset="0"/>
              </a:rPr>
              <a:t>(GOAL ONLY)</a:t>
            </a:r>
            <a:endParaRPr lang="en-US" sz="1600" b="0" dirty="0">
              <a:solidFill>
                <a:schemeClr val="tx1"/>
              </a:solidFill>
              <a:latin typeface="Times New Roman" pitchFamily="18" charset="0"/>
            </a:endParaRPr>
          </a:p>
          <a:p>
            <a:pPr>
              <a:tabLst>
                <a:tab pos="1028700" algn="l"/>
              </a:tabLst>
              <a:defRPr/>
            </a:pPr>
            <a:endParaRPr lang="en-US" sz="1600" b="0" dirty="0">
              <a:solidFill>
                <a:schemeClr val="tx1"/>
              </a:solidFill>
              <a:latin typeface="Times New Roman" pitchFamily="18" charset="0"/>
            </a:endParaRPr>
          </a:p>
          <a:p>
            <a:pPr>
              <a:buClr>
                <a:srgbClr val="000099"/>
              </a:buClr>
              <a:buSzPct val="125000"/>
              <a:buFont typeface="Symbol" pitchFamily="18" charset="2"/>
              <a:buChar char="·"/>
              <a:tabLst>
                <a:tab pos="1028700" algn="l"/>
              </a:tabLst>
              <a:defRPr/>
            </a:pPr>
            <a:r>
              <a:rPr lang="en-US" sz="1600" b="0" dirty="0">
                <a:solidFill>
                  <a:schemeClr val="tx1"/>
                </a:solidFill>
                <a:latin typeface="Times New Roman" pitchFamily="18" charset="0"/>
              </a:rPr>
              <a:t>  </a:t>
            </a:r>
            <a:r>
              <a:rPr lang="en-US" sz="1600" dirty="0">
                <a:solidFill>
                  <a:schemeClr val="tx1"/>
                </a:solidFill>
                <a:latin typeface="Times New Roman" pitchFamily="18" charset="0"/>
              </a:rPr>
              <a:t>AFTER THE GAME</a:t>
            </a:r>
            <a:endParaRPr lang="en-US" sz="1600" b="0" dirty="0">
              <a:solidFill>
                <a:schemeClr val="tx1"/>
              </a:solidFill>
              <a:latin typeface="Times New Roman" pitchFamily="18" charset="0"/>
            </a:endParaRPr>
          </a:p>
          <a:p>
            <a:pPr lvl="1">
              <a:buClr>
                <a:srgbClr val="000066"/>
              </a:buClr>
              <a:buFontTx/>
              <a:buChar char="-"/>
              <a:tabLst>
                <a:tab pos="1028700" algn="l"/>
              </a:tabLst>
              <a:defRPr/>
            </a:pPr>
            <a:r>
              <a:rPr lang="en-US" sz="1600" b="0" dirty="0">
                <a:solidFill>
                  <a:schemeClr val="tx1"/>
                </a:solidFill>
                <a:latin typeface="Times New Roman" pitchFamily="18" charset="0"/>
              </a:rPr>
              <a:t> HEAD REFEREE</a:t>
            </a:r>
          </a:p>
          <a:p>
            <a:pPr lvl="2">
              <a:buClr>
                <a:srgbClr val="000099"/>
              </a:buClr>
              <a:buFontTx/>
              <a:buChar char="•"/>
              <a:tabLst>
                <a:tab pos="1028700" algn="l"/>
              </a:tabLst>
              <a:defRPr/>
            </a:pPr>
            <a:r>
              <a:rPr lang="en-US" sz="1600" b="0" dirty="0">
                <a:solidFill>
                  <a:schemeClr val="tx1"/>
                </a:solidFill>
                <a:latin typeface="Times New Roman" pitchFamily="18" charset="0"/>
              </a:rPr>
              <a:t> VERIFIES THE SCORE</a:t>
            </a:r>
          </a:p>
          <a:p>
            <a:pPr lvl="2">
              <a:buClr>
                <a:srgbClr val="000099"/>
              </a:buClr>
              <a:buFontTx/>
              <a:buChar char="•"/>
              <a:tabLst>
                <a:tab pos="1028700" algn="l"/>
              </a:tabLst>
              <a:defRPr/>
            </a:pPr>
            <a:r>
              <a:rPr lang="en-US" sz="1600" b="0" dirty="0">
                <a:solidFill>
                  <a:schemeClr val="tx1"/>
                </a:solidFill>
                <a:latin typeface="Times New Roman" pitchFamily="18" charset="0"/>
              </a:rPr>
              <a:t> REPORTS, IN WRITING, ALL DISQUALIFICATIONS (CAUTIONS ALSO FOR GISA)</a:t>
            </a:r>
          </a:p>
        </p:txBody>
      </p:sp>
      <p:sp>
        <p:nvSpPr>
          <p:cNvPr id="157699" name="Rectangle 4"/>
          <p:cNvSpPr>
            <a:spLocks noChangeArrowheads="1"/>
          </p:cNvSpPr>
          <p:nvPr/>
        </p:nvSpPr>
        <p:spPr bwMode="auto">
          <a:xfrm>
            <a:off x="406400" y="1657350"/>
            <a:ext cx="518001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RULE 5 - THE OFFICIALS</a:t>
            </a:r>
            <a:r>
              <a:rPr lang="en-US" altLang="en-US" sz="2400" b="0" i="1" dirty="0">
                <a:solidFill>
                  <a:srgbClr val="0000A0"/>
                </a:solidFill>
                <a:latin typeface="Dutch"/>
              </a:rPr>
              <a:t> </a:t>
            </a: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9090">
                                            <p:txEl>
                                              <p:pRg st="0" end="0"/>
                                            </p:txEl>
                                          </p:spTgt>
                                        </p:tgtEl>
                                        <p:attrNameLst>
                                          <p:attrName>style.visibility</p:attrName>
                                        </p:attrNameLst>
                                      </p:cBhvr>
                                      <p:to>
                                        <p:strVal val="visible"/>
                                      </p:to>
                                    </p:set>
                                    <p:animEffect transition="in" filter="wipe(left)">
                                      <p:cBhvr>
                                        <p:cTn id="7" dur="500"/>
                                        <p:tgtEl>
                                          <p:spTgt spid="89090">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89090">
                                            <p:txEl>
                                              <p:pRg st="1" end="1"/>
                                            </p:txEl>
                                          </p:spTgt>
                                        </p:tgtEl>
                                        <p:attrNameLst>
                                          <p:attrName>style.visibility</p:attrName>
                                        </p:attrNameLst>
                                      </p:cBhvr>
                                      <p:to>
                                        <p:strVal val="visible"/>
                                      </p:to>
                                    </p:set>
                                    <p:animEffect transition="in" filter="wipe(left)">
                                      <p:cBhvr>
                                        <p:cTn id="11" dur="500"/>
                                        <p:tgtEl>
                                          <p:spTgt spid="89090">
                                            <p:txEl>
                                              <p:pRg st="1" end="1"/>
                                            </p:txEl>
                                          </p:spTgt>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89090">
                                            <p:txEl>
                                              <p:pRg st="2" end="2"/>
                                            </p:txEl>
                                          </p:spTgt>
                                        </p:tgtEl>
                                        <p:attrNameLst>
                                          <p:attrName>style.visibility</p:attrName>
                                        </p:attrNameLst>
                                      </p:cBhvr>
                                      <p:to>
                                        <p:strVal val="visible"/>
                                      </p:to>
                                    </p:set>
                                    <p:animEffect transition="in" filter="wipe(left)">
                                      <p:cBhvr>
                                        <p:cTn id="15" dur="500"/>
                                        <p:tgtEl>
                                          <p:spTgt spid="89090">
                                            <p:txEl>
                                              <p:pRg st="2" end="2"/>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89090">
                                            <p:txEl>
                                              <p:pRg st="3" end="3"/>
                                            </p:txEl>
                                          </p:spTgt>
                                        </p:tgtEl>
                                        <p:attrNameLst>
                                          <p:attrName>style.visibility</p:attrName>
                                        </p:attrNameLst>
                                      </p:cBhvr>
                                      <p:to>
                                        <p:strVal val="visible"/>
                                      </p:to>
                                    </p:set>
                                    <p:animEffect transition="in" filter="wipe(left)">
                                      <p:cBhvr>
                                        <p:cTn id="18" dur="500"/>
                                        <p:tgtEl>
                                          <p:spTgt spid="89090">
                                            <p:txEl>
                                              <p:pRg st="3" end="3"/>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89090">
                                            <p:txEl>
                                              <p:pRg st="4" end="4"/>
                                            </p:txEl>
                                          </p:spTgt>
                                        </p:tgtEl>
                                        <p:attrNameLst>
                                          <p:attrName>style.visibility</p:attrName>
                                        </p:attrNameLst>
                                      </p:cBhvr>
                                      <p:to>
                                        <p:strVal val="visible"/>
                                      </p:to>
                                    </p:set>
                                    <p:animEffect transition="in" filter="wipe(left)">
                                      <p:cBhvr>
                                        <p:cTn id="21" dur="500"/>
                                        <p:tgtEl>
                                          <p:spTgt spid="89090">
                                            <p:txEl>
                                              <p:pRg st="4" end="4"/>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89090">
                                            <p:txEl>
                                              <p:pRg st="6" end="6"/>
                                            </p:txEl>
                                          </p:spTgt>
                                        </p:tgtEl>
                                        <p:attrNameLst>
                                          <p:attrName>style.visibility</p:attrName>
                                        </p:attrNameLst>
                                      </p:cBhvr>
                                      <p:to>
                                        <p:strVal val="visible"/>
                                      </p:to>
                                    </p:set>
                                    <p:animEffect transition="in" filter="wipe(left)">
                                      <p:cBhvr>
                                        <p:cTn id="26" dur="500"/>
                                        <p:tgtEl>
                                          <p:spTgt spid="89090">
                                            <p:txEl>
                                              <p:pRg st="6" end="6"/>
                                            </p:txEl>
                                          </p:spTgt>
                                        </p:tgtEl>
                                      </p:cBhvr>
                                    </p:animEffect>
                                  </p:childTnLst>
                                </p:cTn>
                              </p:par>
                            </p:childTnLst>
                          </p:cTn>
                        </p:par>
                        <p:par>
                          <p:cTn id="27" fill="hold" nodeType="afterGroup">
                            <p:stCondLst>
                              <p:cond delay="500"/>
                            </p:stCondLst>
                            <p:childTnLst>
                              <p:par>
                                <p:cTn id="28" presetID="22" presetClass="entr" presetSubtype="8" fill="hold" nodeType="afterEffect">
                                  <p:stCondLst>
                                    <p:cond delay="0"/>
                                  </p:stCondLst>
                                  <p:childTnLst>
                                    <p:set>
                                      <p:cBhvr>
                                        <p:cTn id="29" dur="1" fill="hold">
                                          <p:stCondLst>
                                            <p:cond delay="0"/>
                                          </p:stCondLst>
                                        </p:cTn>
                                        <p:tgtEl>
                                          <p:spTgt spid="89090">
                                            <p:txEl>
                                              <p:pRg st="7" end="7"/>
                                            </p:txEl>
                                          </p:spTgt>
                                        </p:tgtEl>
                                        <p:attrNameLst>
                                          <p:attrName>style.visibility</p:attrName>
                                        </p:attrNameLst>
                                      </p:cBhvr>
                                      <p:to>
                                        <p:strVal val="visible"/>
                                      </p:to>
                                    </p:set>
                                    <p:animEffect transition="in" filter="wipe(left)">
                                      <p:cBhvr>
                                        <p:cTn id="30" dur="500"/>
                                        <p:tgtEl>
                                          <p:spTgt spid="89090">
                                            <p:txEl>
                                              <p:pRg st="7" end="7"/>
                                            </p:txEl>
                                          </p:spTgt>
                                        </p:tgtEl>
                                      </p:cBhvr>
                                    </p:animEffect>
                                  </p:childTnLst>
                                </p:cTn>
                              </p:par>
                            </p:childTnLst>
                          </p:cTn>
                        </p:par>
                        <p:par>
                          <p:cTn id="31" fill="hold" nodeType="afterGroup">
                            <p:stCondLst>
                              <p:cond delay="1000"/>
                            </p:stCondLst>
                            <p:childTnLst>
                              <p:par>
                                <p:cTn id="32" presetID="22" presetClass="entr" presetSubtype="8" fill="hold" nodeType="afterEffect">
                                  <p:stCondLst>
                                    <p:cond delay="0"/>
                                  </p:stCondLst>
                                  <p:childTnLst>
                                    <p:set>
                                      <p:cBhvr>
                                        <p:cTn id="33" dur="1" fill="hold">
                                          <p:stCondLst>
                                            <p:cond delay="0"/>
                                          </p:stCondLst>
                                        </p:cTn>
                                        <p:tgtEl>
                                          <p:spTgt spid="89090">
                                            <p:txEl>
                                              <p:pRg st="8" end="8"/>
                                            </p:txEl>
                                          </p:spTgt>
                                        </p:tgtEl>
                                        <p:attrNameLst>
                                          <p:attrName>style.visibility</p:attrName>
                                        </p:attrNameLst>
                                      </p:cBhvr>
                                      <p:to>
                                        <p:strVal val="visible"/>
                                      </p:to>
                                    </p:set>
                                    <p:animEffect transition="in" filter="wipe(left)">
                                      <p:cBhvr>
                                        <p:cTn id="34" dur="500"/>
                                        <p:tgtEl>
                                          <p:spTgt spid="89090">
                                            <p:txEl>
                                              <p:pRg st="8" end="8"/>
                                            </p:txEl>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89090">
                                            <p:txEl>
                                              <p:pRg st="9" end="9"/>
                                            </p:txEl>
                                          </p:spTgt>
                                        </p:tgtEl>
                                        <p:attrNameLst>
                                          <p:attrName>style.visibility</p:attrName>
                                        </p:attrNameLst>
                                      </p:cBhvr>
                                      <p:to>
                                        <p:strVal val="visible"/>
                                      </p:to>
                                    </p:set>
                                    <p:animEffect transition="in" filter="wipe(left)">
                                      <p:cBhvr>
                                        <p:cTn id="37" dur="500"/>
                                        <p:tgtEl>
                                          <p:spTgt spid="89090">
                                            <p:txEl>
                                              <p:pRg st="9" end="9"/>
                                            </p:txEl>
                                          </p:spTgt>
                                        </p:tgtEl>
                                      </p:cBhvr>
                                    </p:animEffect>
                                  </p:childTnLst>
                                </p:cTn>
                              </p:par>
                            </p:childTnLst>
                          </p:cTn>
                        </p:par>
                        <p:par>
                          <p:cTn id="38" fill="hold" nodeType="afterGroup">
                            <p:stCondLst>
                              <p:cond delay="1500"/>
                            </p:stCondLst>
                            <p:childTnLst>
                              <p:par>
                                <p:cTn id="39" presetID="22" presetClass="entr" presetSubtype="8" fill="hold" nodeType="afterEffect">
                                  <p:stCondLst>
                                    <p:cond delay="0"/>
                                  </p:stCondLst>
                                  <p:childTnLst>
                                    <p:set>
                                      <p:cBhvr>
                                        <p:cTn id="40" dur="1" fill="hold">
                                          <p:stCondLst>
                                            <p:cond delay="0"/>
                                          </p:stCondLst>
                                        </p:cTn>
                                        <p:tgtEl>
                                          <p:spTgt spid="89090">
                                            <p:txEl>
                                              <p:pRg st="10" end="10"/>
                                            </p:txEl>
                                          </p:spTgt>
                                        </p:tgtEl>
                                        <p:attrNameLst>
                                          <p:attrName>style.visibility</p:attrName>
                                        </p:attrNameLst>
                                      </p:cBhvr>
                                      <p:to>
                                        <p:strVal val="visible"/>
                                      </p:to>
                                    </p:set>
                                    <p:animEffect transition="in" filter="wipe(left)">
                                      <p:cBhvr>
                                        <p:cTn id="41" dur="500"/>
                                        <p:tgtEl>
                                          <p:spTgt spid="89090">
                                            <p:txEl>
                                              <p:pRg st="10" end="10"/>
                                            </p:txEl>
                                          </p:spTgt>
                                        </p:tgtEl>
                                      </p:cBhvr>
                                    </p:animEffect>
                                  </p:childTnLst>
                                </p:cTn>
                              </p:par>
                            </p:childTnLst>
                          </p:cTn>
                        </p:par>
                        <p:par>
                          <p:cTn id="42" fill="hold" nodeType="afterGroup">
                            <p:stCondLst>
                              <p:cond delay="2000"/>
                            </p:stCondLst>
                            <p:childTnLst>
                              <p:par>
                                <p:cTn id="43" presetID="22" presetClass="entr" presetSubtype="8" fill="hold" nodeType="afterEffect">
                                  <p:stCondLst>
                                    <p:cond delay="0"/>
                                  </p:stCondLst>
                                  <p:childTnLst>
                                    <p:set>
                                      <p:cBhvr>
                                        <p:cTn id="44" dur="1" fill="hold">
                                          <p:stCondLst>
                                            <p:cond delay="0"/>
                                          </p:stCondLst>
                                        </p:cTn>
                                        <p:tgtEl>
                                          <p:spTgt spid="89090">
                                            <p:txEl>
                                              <p:pRg st="11" end="11"/>
                                            </p:txEl>
                                          </p:spTgt>
                                        </p:tgtEl>
                                        <p:attrNameLst>
                                          <p:attrName>style.visibility</p:attrName>
                                        </p:attrNameLst>
                                      </p:cBhvr>
                                      <p:to>
                                        <p:strVal val="visible"/>
                                      </p:to>
                                    </p:set>
                                    <p:animEffect transition="in" filter="wipe(left)">
                                      <p:cBhvr>
                                        <p:cTn id="45" dur="500"/>
                                        <p:tgtEl>
                                          <p:spTgt spid="89090">
                                            <p:txEl>
                                              <p:pRg st="11" end="11"/>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89090">
                                            <p:txEl>
                                              <p:pRg st="13" end="13"/>
                                            </p:txEl>
                                          </p:spTgt>
                                        </p:tgtEl>
                                        <p:attrNameLst>
                                          <p:attrName>style.visibility</p:attrName>
                                        </p:attrNameLst>
                                      </p:cBhvr>
                                      <p:to>
                                        <p:strVal val="visible"/>
                                      </p:to>
                                    </p:set>
                                    <p:animEffect transition="in" filter="wipe(left)">
                                      <p:cBhvr>
                                        <p:cTn id="50" dur="500"/>
                                        <p:tgtEl>
                                          <p:spTgt spid="89090">
                                            <p:txEl>
                                              <p:pRg st="13" end="13"/>
                                            </p:txEl>
                                          </p:spTgt>
                                        </p:tgtEl>
                                      </p:cBhvr>
                                    </p:animEffect>
                                  </p:childTnLst>
                                </p:cTn>
                              </p:par>
                            </p:childTnLst>
                          </p:cTn>
                        </p:par>
                        <p:par>
                          <p:cTn id="51" fill="hold" nodeType="afterGroup">
                            <p:stCondLst>
                              <p:cond delay="500"/>
                            </p:stCondLst>
                            <p:childTnLst>
                              <p:par>
                                <p:cTn id="52" presetID="22" presetClass="entr" presetSubtype="8" fill="hold" nodeType="afterEffect">
                                  <p:stCondLst>
                                    <p:cond delay="0"/>
                                  </p:stCondLst>
                                  <p:childTnLst>
                                    <p:set>
                                      <p:cBhvr>
                                        <p:cTn id="53" dur="1" fill="hold">
                                          <p:stCondLst>
                                            <p:cond delay="0"/>
                                          </p:stCondLst>
                                        </p:cTn>
                                        <p:tgtEl>
                                          <p:spTgt spid="89090">
                                            <p:txEl>
                                              <p:pRg st="14" end="14"/>
                                            </p:txEl>
                                          </p:spTgt>
                                        </p:tgtEl>
                                        <p:attrNameLst>
                                          <p:attrName>style.visibility</p:attrName>
                                        </p:attrNameLst>
                                      </p:cBhvr>
                                      <p:to>
                                        <p:strVal val="visible"/>
                                      </p:to>
                                    </p:set>
                                    <p:animEffect transition="in" filter="wipe(left)">
                                      <p:cBhvr>
                                        <p:cTn id="54" dur="500"/>
                                        <p:tgtEl>
                                          <p:spTgt spid="89090">
                                            <p:txEl>
                                              <p:pRg st="14" end="14"/>
                                            </p:txEl>
                                          </p:spTgt>
                                        </p:tgtEl>
                                      </p:cBhvr>
                                    </p:animEffect>
                                  </p:childTnLst>
                                </p:cTn>
                              </p:par>
                            </p:childTnLst>
                          </p:cTn>
                        </p:par>
                        <p:par>
                          <p:cTn id="55" fill="hold" nodeType="afterGroup">
                            <p:stCondLst>
                              <p:cond delay="1000"/>
                            </p:stCondLst>
                            <p:childTnLst>
                              <p:par>
                                <p:cTn id="56" presetID="22" presetClass="entr" presetSubtype="8" fill="hold" nodeType="afterEffect">
                                  <p:stCondLst>
                                    <p:cond delay="0"/>
                                  </p:stCondLst>
                                  <p:childTnLst>
                                    <p:set>
                                      <p:cBhvr>
                                        <p:cTn id="57" dur="1" fill="hold">
                                          <p:stCondLst>
                                            <p:cond delay="0"/>
                                          </p:stCondLst>
                                        </p:cTn>
                                        <p:tgtEl>
                                          <p:spTgt spid="89090">
                                            <p:txEl>
                                              <p:pRg st="15" end="15"/>
                                            </p:txEl>
                                          </p:spTgt>
                                        </p:tgtEl>
                                        <p:attrNameLst>
                                          <p:attrName>style.visibility</p:attrName>
                                        </p:attrNameLst>
                                      </p:cBhvr>
                                      <p:to>
                                        <p:strVal val="visible"/>
                                      </p:to>
                                    </p:set>
                                    <p:animEffect transition="in" filter="wipe(left)">
                                      <p:cBhvr>
                                        <p:cTn id="58" dur="500"/>
                                        <p:tgtEl>
                                          <p:spTgt spid="89090">
                                            <p:txEl>
                                              <p:pRg st="15" end="15"/>
                                            </p:txEl>
                                          </p:spTgt>
                                        </p:tgtEl>
                                      </p:cBhvr>
                                    </p:animEffect>
                                  </p:childTnLst>
                                </p:cTn>
                              </p:par>
                              <p:par>
                                <p:cTn id="59" presetID="22" presetClass="entr" presetSubtype="8" fill="hold" nodeType="withEffect">
                                  <p:stCondLst>
                                    <p:cond delay="0"/>
                                  </p:stCondLst>
                                  <p:childTnLst>
                                    <p:set>
                                      <p:cBhvr>
                                        <p:cTn id="60" dur="1" fill="hold">
                                          <p:stCondLst>
                                            <p:cond delay="0"/>
                                          </p:stCondLst>
                                        </p:cTn>
                                        <p:tgtEl>
                                          <p:spTgt spid="89090">
                                            <p:txEl>
                                              <p:pRg st="16" end="16"/>
                                            </p:txEl>
                                          </p:spTgt>
                                        </p:tgtEl>
                                        <p:attrNameLst>
                                          <p:attrName>style.visibility</p:attrName>
                                        </p:attrNameLst>
                                      </p:cBhvr>
                                      <p:to>
                                        <p:strVal val="visible"/>
                                      </p:to>
                                    </p:set>
                                    <p:animEffect transition="in" filter="wipe(left)">
                                      <p:cBhvr>
                                        <p:cTn id="61" dur="500"/>
                                        <p:tgtEl>
                                          <p:spTgt spid="89090">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3" name="Rectangle 3"/>
          <p:cNvSpPr>
            <a:spLocks noChangeArrowheads="1"/>
          </p:cNvSpPr>
          <p:nvPr/>
        </p:nvSpPr>
        <p:spPr bwMode="auto">
          <a:xfrm>
            <a:off x="406400" y="1447800"/>
            <a:ext cx="8072438" cy="457200"/>
          </a:xfrm>
          <a:prstGeom prst="rect">
            <a:avLst/>
          </a:prstGeom>
          <a:noFill/>
          <a:ln w="9525">
            <a:noFill/>
            <a:miter lim="800000"/>
            <a:headEnd/>
            <a:tailEnd/>
          </a:ln>
          <a:effectLst/>
        </p:spPr>
        <p:txBody>
          <a:bodyPr wrap="none">
            <a:spAutoFit/>
          </a:bodyPr>
          <a:lstStyle/>
          <a:p>
            <a:pPr>
              <a:defRPr/>
            </a:pPr>
            <a:r>
              <a:rPr lang="en-US" sz="2400" i="1" u="sng" dirty="0">
                <a:solidFill>
                  <a:srgbClr val="0000A0"/>
                </a:solidFill>
                <a:latin typeface="Dutch"/>
              </a:rPr>
              <a:t>RULE 5 - THE OFFICIALS</a:t>
            </a:r>
            <a:r>
              <a:rPr lang="en-US" sz="2400" i="1" dirty="0">
                <a:solidFill>
                  <a:srgbClr val="0000A0"/>
                </a:solidFill>
                <a:latin typeface="Dutch"/>
              </a:rPr>
              <a:t> </a:t>
            </a:r>
            <a:r>
              <a:rPr lang="en-US" sz="2400" i="1" dirty="0">
                <a:solidFill>
                  <a:srgbClr val="0000A0"/>
                </a:solidFill>
                <a:effectLst>
                  <a:outerShdw blurRad="38100" dist="38100" dir="2700000" algn="tl">
                    <a:srgbClr val="C0C0C0"/>
                  </a:outerShdw>
                </a:effectLst>
                <a:latin typeface="Dutch"/>
              </a:rPr>
              <a:t>(</a:t>
            </a:r>
            <a:r>
              <a:rPr lang="en-US" sz="2400" i="1" u="sng" dirty="0">
                <a:solidFill>
                  <a:srgbClr val="0000A0"/>
                </a:solidFill>
                <a:effectLst>
                  <a:outerShdw blurRad="38100" dist="38100" dir="2700000" algn="tl">
                    <a:srgbClr val="C0C0C0"/>
                  </a:outerShdw>
                </a:effectLst>
                <a:latin typeface="Dutch"/>
              </a:rPr>
              <a:t>PRE-GAME CONFERENCE</a:t>
            </a:r>
            <a:r>
              <a:rPr lang="en-US" sz="2400" i="1" dirty="0">
                <a:solidFill>
                  <a:srgbClr val="0000A0"/>
                </a:solidFill>
                <a:effectLst>
                  <a:outerShdw blurRad="38100" dist="38100" dir="2700000" algn="tl">
                    <a:srgbClr val="C0C0C0"/>
                  </a:outerShdw>
                </a:effectLst>
                <a:latin typeface="Dutch"/>
              </a:rPr>
              <a:t>)</a:t>
            </a:r>
            <a:r>
              <a:rPr lang="en-US" sz="2400" b="0" i="1" dirty="0">
                <a:solidFill>
                  <a:srgbClr val="0000A0"/>
                </a:solidFill>
                <a:effectLst>
                  <a:outerShdw blurRad="38100" dist="38100" dir="2700000" algn="tl">
                    <a:srgbClr val="C0C0C0"/>
                  </a:outerShdw>
                </a:effectLst>
                <a:latin typeface="Dutch"/>
              </a:rPr>
              <a:t> </a:t>
            </a:r>
          </a:p>
        </p:txBody>
      </p:sp>
      <p:pic>
        <p:nvPicPr>
          <p:cNvPr id="14336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2066925"/>
            <a:ext cx="6175375"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8" name="Rectangle 4"/>
          <p:cNvSpPr>
            <a:spLocks noChangeArrowheads="1"/>
          </p:cNvSpPr>
          <p:nvPr/>
        </p:nvSpPr>
        <p:spPr bwMode="auto">
          <a:xfrm>
            <a:off x="406400" y="1657350"/>
            <a:ext cx="8072438" cy="457200"/>
          </a:xfrm>
          <a:prstGeom prst="rect">
            <a:avLst/>
          </a:prstGeom>
          <a:noFill/>
          <a:ln w="9525">
            <a:noFill/>
            <a:miter lim="800000"/>
            <a:headEnd/>
            <a:tailEnd/>
          </a:ln>
          <a:effectLst/>
        </p:spPr>
        <p:txBody>
          <a:bodyPr wrap="none">
            <a:spAutoFit/>
          </a:bodyPr>
          <a:lstStyle/>
          <a:p>
            <a:pPr>
              <a:defRPr/>
            </a:pPr>
            <a:r>
              <a:rPr lang="en-US" sz="2400" i="1" u="sng" dirty="0">
                <a:solidFill>
                  <a:srgbClr val="0000A0"/>
                </a:solidFill>
                <a:latin typeface="Dutch"/>
              </a:rPr>
              <a:t>RULE 5 - THE OFFICIALS</a:t>
            </a:r>
            <a:r>
              <a:rPr lang="en-US" sz="2400" i="1" dirty="0">
                <a:solidFill>
                  <a:srgbClr val="0000A0"/>
                </a:solidFill>
                <a:latin typeface="Dutch"/>
              </a:rPr>
              <a:t> </a:t>
            </a:r>
            <a:r>
              <a:rPr lang="en-US" sz="2400" i="1" dirty="0">
                <a:solidFill>
                  <a:srgbClr val="0000A0"/>
                </a:solidFill>
                <a:effectLst>
                  <a:outerShdw blurRad="38100" dist="38100" dir="2700000" algn="tl">
                    <a:srgbClr val="C0C0C0"/>
                  </a:outerShdw>
                </a:effectLst>
                <a:latin typeface="Dutch"/>
              </a:rPr>
              <a:t>(</a:t>
            </a:r>
            <a:r>
              <a:rPr lang="en-US" sz="2400" i="1" u="sng" dirty="0">
                <a:solidFill>
                  <a:srgbClr val="0000A0"/>
                </a:solidFill>
                <a:effectLst>
                  <a:outerShdw blurRad="38100" dist="38100" dir="2700000" algn="tl">
                    <a:srgbClr val="C0C0C0"/>
                  </a:outerShdw>
                </a:effectLst>
                <a:latin typeface="Dutch"/>
              </a:rPr>
              <a:t>PRE-GAME CONFERENCE</a:t>
            </a:r>
            <a:r>
              <a:rPr lang="en-US" sz="2400" i="1" dirty="0">
                <a:solidFill>
                  <a:srgbClr val="0000A0"/>
                </a:solidFill>
                <a:effectLst>
                  <a:outerShdw blurRad="38100" dist="38100" dir="2700000" algn="tl">
                    <a:srgbClr val="C0C0C0"/>
                  </a:outerShdw>
                </a:effectLst>
                <a:latin typeface="Dutch"/>
              </a:rPr>
              <a:t>)</a:t>
            </a:r>
            <a:r>
              <a:rPr lang="en-US" sz="2400" b="0" i="1" dirty="0">
                <a:solidFill>
                  <a:srgbClr val="0000A0"/>
                </a:solidFill>
                <a:effectLst>
                  <a:outerShdw blurRad="38100" dist="38100" dir="2700000" algn="tl">
                    <a:srgbClr val="C0C0C0"/>
                  </a:outerShdw>
                </a:effectLst>
                <a:latin typeface="Dutch"/>
              </a:rPr>
              <a:t> </a:t>
            </a:r>
          </a:p>
        </p:txBody>
      </p:sp>
      <p:sp>
        <p:nvSpPr>
          <p:cNvPr id="205830" name="Text Box 6"/>
          <p:cNvSpPr txBox="1">
            <a:spLocks noChangeArrowheads="1"/>
          </p:cNvSpPr>
          <p:nvPr/>
        </p:nvSpPr>
        <p:spPr bwMode="auto">
          <a:xfrm>
            <a:off x="533400" y="2667000"/>
            <a:ext cx="8077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0000FF"/>
              </a:buClr>
              <a:buSzPct val="120000"/>
              <a:buFont typeface="Symbol" panose="05050102010706020507" pitchFamily="18" charset="2"/>
              <a:buChar char="·"/>
            </a:pPr>
            <a:r>
              <a:rPr lang="en-US" altLang="en-US" sz="2000" dirty="0"/>
              <a:t>ARE YOUR PLAYERS PROPERLY AND LEGALLY EQUIPPED?</a:t>
            </a:r>
          </a:p>
          <a:p>
            <a:pPr eaLnBrk="1" hangingPunct="1">
              <a:spcBef>
                <a:spcPct val="0"/>
              </a:spcBef>
              <a:buClr>
                <a:srgbClr val="0000FF"/>
              </a:buClr>
              <a:buSzPct val="120000"/>
              <a:buFont typeface="Symbol" panose="05050102010706020507" pitchFamily="18" charset="2"/>
              <a:buChar char="·"/>
            </a:pPr>
            <a:endParaRPr lang="en-US" altLang="en-US" sz="2000" dirty="0"/>
          </a:p>
          <a:p>
            <a:pPr eaLnBrk="1" hangingPunct="1">
              <a:spcBef>
                <a:spcPct val="0"/>
              </a:spcBef>
              <a:buClr>
                <a:srgbClr val="0000FF"/>
              </a:buClr>
              <a:buSzPct val="120000"/>
              <a:buFont typeface="Symbol" panose="05050102010706020507" pitchFamily="18" charset="2"/>
              <a:buChar char="·"/>
            </a:pPr>
            <a:r>
              <a:rPr lang="en-US" altLang="en-US" sz="2000" dirty="0"/>
              <a:t>REMIND THE HEAD COACHES AND CAPTAINS THAT NFHS &amp; GHSA EMPHASIZES GOOD SPORTSMANSHIP</a:t>
            </a:r>
          </a:p>
          <a:p>
            <a:pPr lvl="3" eaLnBrk="1" hangingPunct="1">
              <a:spcBef>
                <a:spcPct val="0"/>
              </a:spcBef>
              <a:buFontTx/>
              <a:buNone/>
            </a:pPr>
            <a:endParaRPr lang="en-US" altLang="en-US" dirty="0"/>
          </a:p>
          <a:p>
            <a:pPr eaLnBrk="1" hangingPunct="1">
              <a:spcBef>
                <a:spcPct val="0"/>
              </a:spcBef>
              <a:buClr>
                <a:srgbClr val="0000FF"/>
              </a:buClr>
              <a:buSzPct val="120000"/>
              <a:buFont typeface="Symbol" panose="05050102010706020507" pitchFamily="18" charset="2"/>
              <a:buChar char="·"/>
            </a:pPr>
            <a:r>
              <a:rPr lang="en-US" altLang="en-US" sz="2000" dirty="0"/>
              <a:t>CONDUCT A COIN-TOSS 5 MINUTES BEFORE START OF PLAY</a:t>
            </a: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05830">
                                            <p:txEl>
                                              <p:pRg st="0" end="0"/>
                                            </p:txEl>
                                          </p:spTgt>
                                        </p:tgtEl>
                                        <p:attrNameLst>
                                          <p:attrName>style.visibility</p:attrName>
                                        </p:attrNameLst>
                                      </p:cBhvr>
                                      <p:to>
                                        <p:strVal val="visible"/>
                                      </p:to>
                                    </p:set>
                                    <p:animEffect transition="in" filter="wipe(left)">
                                      <p:cBhvr>
                                        <p:cTn id="7" dur="500"/>
                                        <p:tgtEl>
                                          <p:spTgt spid="20583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05830">
                                            <p:txEl>
                                              <p:pRg st="2" end="2"/>
                                            </p:txEl>
                                          </p:spTgt>
                                        </p:tgtEl>
                                        <p:attrNameLst>
                                          <p:attrName>style.visibility</p:attrName>
                                        </p:attrNameLst>
                                      </p:cBhvr>
                                      <p:to>
                                        <p:strVal val="visible"/>
                                      </p:to>
                                    </p:set>
                                    <p:animEffect transition="in" filter="wipe(left)">
                                      <p:cBhvr>
                                        <p:cTn id="12" dur="500"/>
                                        <p:tgtEl>
                                          <p:spTgt spid="20583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05830">
                                            <p:txEl>
                                              <p:pRg st="4" end="4"/>
                                            </p:txEl>
                                          </p:spTgt>
                                        </p:tgtEl>
                                        <p:attrNameLst>
                                          <p:attrName>style.visibility</p:attrName>
                                        </p:attrNameLst>
                                      </p:cBhvr>
                                      <p:to>
                                        <p:strVal val="visible"/>
                                      </p:to>
                                    </p:set>
                                    <p:animEffect transition="in" filter="wipe(left)">
                                      <p:cBhvr>
                                        <p:cTn id="17" dur="500"/>
                                        <p:tgtEl>
                                          <p:spTgt spid="2058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4"/>
          <p:cNvSpPr>
            <a:spLocks noChangeArrowheads="1"/>
          </p:cNvSpPr>
          <p:nvPr/>
        </p:nvSpPr>
        <p:spPr bwMode="auto">
          <a:xfrm>
            <a:off x="406400" y="1447800"/>
            <a:ext cx="518001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RULE 5 - THE OFFICIALS</a:t>
            </a:r>
            <a:r>
              <a:rPr lang="en-US" altLang="en-US" sz="2400" b="0" i="1" dirty="0">
                <a:solidFill>
                  <a:srgbClr val="0000A0"/>
                </a:solidFill>
                <a:latin typeface="Dutch"/>
              </a:rPr>
              <a:t> </a:t>
            </a:r>
          </a:p>
        </p:txBody>
      </p:sp>
      <p:pic>
        <p:nvPicPr>
          <p:cNvPr id="14950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2081213"/>
            <a:ext cx="6157913"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671513" y="112059"/>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1143000"/>
            <a:ext cx="8509000" cy="914400"/>
          </a:xfrm>
        </p:spPr>
        <p:txBody>
          <a:bodyPr/>
          <a:lstStyle/>
          <a:p>
            <a:r>
              <a:rPr lang="en-US" sz="4000" b="1" dirty="0">
                <a:solidFill>
                  <a:srgbClr val="000099"/>
                </a:solidFill>
                <a:effectLst>
                  <a:outerShdw blurRad="38100" dist="38100" dir="2700000" algn="tl">
                    <a:srgbClr val="000000">
                      <a:alpha val="43137"/>
                    </a:srgbClr>
                  </a:outerShdw>
                </a:effectLst>
                <a:latin typeface="Dutch"/>
              </a:rPr>
              <a:t>Team Member Equipment Check</a:t>
            </a:r>
          </a:p>
        </p:txBody>
      </p:sp>
      <p:sp>
        <p:nvSpPr>
          <p:cNvPr id="5" name="Rectangle 2"/>
          <p:cNvSpPr txBox="1">
            <a:spLocks noChangeArrowheads="1"/>
          </p:cNvSpPr>
          <p:nvPr/>
        </p:nvSpPr>
        <p:spPr>
          <a:xfrm>
            <a:off x="671513" y="112059"/>
            <a:ext cx="7772400" cy="685800"/>
          </a:xfrm>
          <a:prstGeom prst="rect">
            <a:avLst/>
          </a:prstGeom>
        </p:spPr>
        <p:txBody>
          <a:bodyPr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b="1" kern="0" dirty="0" smtClean="0">
                <a:solidFill>
                  <a:srgbClr val="000099"/>
                </a:solidFill>
                <a:effectLst>
                  <a:outerShdw blurRad="38100" dist="38100" dir="2700000" algn="tl">
                    <a:srgbClr val="C0C0C0"/>
                  </a:outerShdw>
                </a:effectLst>
              </a:rPr>
              <a:t>FEDERATION DIFFERENCES</a:t>
            </a:r>
          </a:p>
        </p:txBody>
      </p:sp>
      <p:sp>
        <p:nvSpPr>
          <p:cNvPr id="7" name="Content Placeholder 2"/>
          <p:cNvSpPr>
            <a:spLocks noGrp="1"/>
          </p:cNvSpPr>
          <p:nvPr>
            <p:ph idx="1"/>
          </p:nvPr>
        </p:nvSpPr>
        <p:spPr>
          <a:xfrm>
            <a:off x="-1" y="2057400"/>
            <a:ext cx="4038600" cy="4648200"/>
          </a:xfrm>
        </p:spPr>
        <p:txBody>
          <a:bodyPr/>
          <a:lstStyle/>
          <a:p>
            <a:pPr marL="0" indent="0">
              <a:buNone/>
            </a:pPr>
            <a:r>
              <a:rPr lang="en-US" sz="2800" b="1" dirty="0">
                <a:effectLst>
                  <a:outerShdw blurRad="38100" dist="38100" dir="2700000" algn="tl">
                    <a:srgbClr val="000000">
                      <a:alpha val="43137"/>
                    </a:srgbClr>
                  </a:outerShdw>
                </a:effectLst>
              </a:rPr>
              <a:t>Because of the number of recent rule changes involving uniforms and equipment, officials are encouraged to informally check the equipment of team members before the game to prevent possible player-equipment violations.</a:t>
            </a:r>
          </a:p>
        </p:txBody>
      </p:sp>
      <p:pic>
        <p:nvPicPr>
          <p:cNvPr id="8" name="Picture 7"/>
          <p:cNvPicPr>
            <a:picLocks noChangeAspect="1"/>
          </p:cNvPicPr>
          <p:nvPr/>
        </p:nvPicPr>
        <p:blipFill>
          <a:blip r:embed="rId3"/>
          <a:stretch>
            <a:fillRect/>
          </a:stretch>
        </p:blipFill>
        <p:spPr>
          <a:xfrm>
            <a:off x="4343401" y="2489200"/>
            <a:ext cx="4495800" cy="3759200"/>
          </a:xfrm>
          <a:prstGeom prst="rect">
            <a:avLst/>
          </a:prstGeom>
        </p:spPr>
      </p:pic>
    </p:spTree>
    <p:extLst>
      <p:ext uri="{BB962C8B-B14F-4D97-AF65-F5344CB8AC3E}">
        <p14:creationId xmlns:p14="http://schemas.microsoft.com/office/powerpoint/2010/main" val="193050470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3"/>
          <p:cNvSpPr>
            <a:spLocks noChangeArrowheads="1"/>
          </p:cNvSpPr>
          <p:nvPr/>
        </p:nvSpPr>
        <p:spPr bwMode="auto">
          <a:xfrm>
            <a:off x="406400" y="1447800"/>
            <a:ext cx="518001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RULE 5 - THE OFFICIALS</a:t>
            </a:r>
            <a:r>
              <a:rPr lang="en-US" altLang="en-US" sz="2400" b="0" i="1" dirty="0">
                <a:solidFill>
                  <a:srgbClr val="0000A0"/>
                </a:solidFill>
                <a:latin typeface="Dutch"/>
              </a:rPr>
              <a:t> </a:t>
            </a:r>
          </a:p>
        </p:txBody>
      </p:sp>
      <p:pic>
        <p:nvPicPr>
          <p:cNvPr id="153603" name="Picture 4" descr="Page-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090738"/>
            <a:ext cx="63928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5" name="Rectangle 3"/>
          <p:cNvSpPr>
            <a:spLocks noChangeArrowheads="1"/>
          </p:cNvSpPr>
          <p:nvPr/>
        </p:nvSpPr>
        <p:spPr bwMode="auto">
          <a:xfrm>
            <a:off x="406400" y="1657350"/>
            <a:ext cx="8815388" cy="457200"/>
          </a:xfrm>
          <a:prstGeom prst="rect">
            <a:avLst/>
          </a:prstGeom>
          <a:noFill/>
          <a:ln w="9525">
            <a:noFill/>
            <a:miter lim="800000"/>
            <a:headEnd/>
            <a:tailEnd/>
          </a:ln>
          <a:effectLst/>
        </p:spPr>
        <p:txBody>
          <a:bodyPr wrap="none">
            <a:spAutoFit/>
          </a:bodyPr>
          <a:lstStyle/>
          <a:p>
            <a:pPr>
              <a:defRPr/>
            </a:pPr>
            <a:r>
              <a:rPr lang="en-US" sz="2400" i="1" u="sng" dirty="0">
                <a:solidFill>
                  <a:srgbClr val="0000A0"/>
                </a:solidFill>
                <a:latin typeface="Dutch"/>
              </a:rPr>
              <a:t>RULE 5 - THE OFFICIALS</a:t>
            </a:r>
            <a:r>
              <a:rPr lang="en-US" sz="2400" i="1" dirty="0">
                <a:solidFill>
                  <a:srgbClr val="0000A0"/>
                </a:solidFill>
                <a:latin typeface="Dutch"/>
              </a:rPr>
              <a:t> </a:t>
            </a:r>
            <a:r>
              <a:rPr lang="en-US" sz="2400" i="1" dirty="0">
                <a:solidFill>
                  <a:srgbClr val="0000A0"/>
                </a:solidFill>
                <a:effectLst>
                  <a:outerShdw blurRad="38100" dist="38100" dir="2700000" algn="tl">
                    <a:srgbClr val="C0C0C0"/>
                  </a:outerShdw>
                </a:effectLst>
                <a:latin typeface="Dutch"/>
              </a:rPr>
              <a:t>(SPORTSMANSHIP STATEMENT)</a:t>
            </a:r>
            <a:r>
              <a:rPr lang="en-US" sz="2400" b="0" i="1" dirty="0">
                <a:solidFill>
                  <a:srgbClr val="0000A0"/>
                </a:solidFill>
                <a:effectLst>
                  <a:outerShdw blurRad="38100" dist="38100" dir="2700000" algn="tl">
                    <a:srgbClr val="C0C0C0"/>
                  </a:outerShdw>
                </a:effectLst>
                <a:latin typeface="Dutch"/>
              </a:rPr>
              <a:t> </a:t>
            </a:r>
          </a:p>
        </p:txBody>
      </p:sp>
      <p:sp>
        <p:nvSpPr>
          <p:cNvPr id="207876" name="Text Box 4"/>
          <p:cNvSpPr txBox="1">
            <a:spLocks noChangeArrowheads="1"/>
          </p:cNvSpPr>
          <p:nvPr/>
        </p:nvSpPr>
        <p:spPr bwMode="auto">
          <a:xfrm>
            <a:off x="533400" y="2286000"/>
            <a:ext cx="8077200" cy="2554545"/>
          </a:xfrm>
          <a:prstGeom prst="rect">
            <a:avLst/>
          </a:prstGeom>
          <a:noFill/>
          <a:ln w="9525" algn="ctr">
            <a:noFill/>
            <a:miter lim="800000"/>
            <a:headEnd/>
            <a:tailEnd/>
          </a:ln>
          <a:effectLst/>
        </p:spPr>
        <p:txBody>
          <a:bodyPr>
            <a:spAutoFit/>
          </a:bodyPr>
          <a:lstStyle/>
          <a:p>
            <a:pPr marL="285750" indent="-285750" eaLnBrk="1" hangingPunct="1">
              <a:defRPr/>
            </a:pPr>
            <a:r>
              <a:rPr lang="en-US" sz="2000" i="1" dirty="0">
                <a:solidFill>
                  <a:schemeClr val="tx1"/>
                </a:solidFill>
                <a:effectLst>
                  <a:outerShdw blurRad="38100" dist="38100" dir="2700000" algn="tl">
                    <a:srgbClr val="C0C0C0"/>
                  </a:outerShdw>
                </a:effectLst>
                <a:latin typeface="Times New Roman" pitchFamily="18" charset="0"/>
              </a:rPr>
              <a:t>“The GHSA and its member schools have made a commitment to promote good sportsmanship by student/athletes, coaches, and spectators at all GHSA sanctioned events.  Profanity, degrading remarks, and intimidating actions directed at officials, competitors, or other spectators will not be tolerated, and are grounds for removal from the event site.  Spectators are not allowed to enter the competition area during warm-ups or while the contest is being conducted.  Thank you for your cooperation in the promotion of good sportsmanship at today’s event</a:t>
            </a:r>
            <a:r>
              <a:rPr lang="en-US" sz="2000" i="1" dirty="0" smtClean="0">
                <a:solidFill>
                  <a:schemeClr val="tx1"/>
                </a:solidFill>
                <a:effectLst>
                  <a:outerShdw blurRad="38100" dist="38100" dir="2700000" algn="tl">
                    <a:srgbClr val="C0C0C0"/>
                  </a:outerShdw>
                </a:effectLst>
                <a:latin typeface="Times New Roman" pitchFamily="18" charset="0"/>
              </a:rPr>
              <a:t>.”</a:t>
            </a:r>
            <a:endParaRPr lang="en-US" sz="2000" i="1" dirty="0">
              <a:solidFill>
                <a:schemeClr val="tx1"/>
              </a:solidFill>
              <a:effectLst>
                <a:outerShdw blurRad="38100" dist="38100" dir="2700000" algn="tl">
                  <a:srgbClr val="C0C0C0"/>
                </a:outerShdw>
              </a:effectLst>
              <a:latin typeface="Times New Roman" pitchFamily="18" charset="0"/>
            </a:endParaRP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078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3"/>
          <p:cNvSpPr>
            <a:spLocks noChangeArrowheads="1"/>
          </p:cNvSpPr>
          <p:nvPr/>
        </p:nvSpPr>
        <p:spPr bwMode="auto">
          <a:xfrm>
            <a:off x="406400" y="1657350"/>
            <a:ext cx="8191500" cy="457200"/>
          </a:xfrm>
          <a:prstGeom prst="rect">
            <a:avLst/>
          </a:prstGeom>
          <a:noFill/>
          <a:ln w="9525">
            <a:noFill/>
            <a:miter lim="800000"/>
            <a:headEnd/>
            <a:tailEnd/>
          </a:ln>
          <a:effectLst/>
        </p:spPr>
        <p:txBody>
          <a:bodyPr wrap="none">
            <a:spAutoFit/>
          </a:bodyPr>
          <a:lstStyle/>
          <a:p>
            <a:pPr>
              <a:defRPr/>
            </a:pPr>
            <a:r>
              <a:rPr lang="en-US" sz="2400" i="1" u="sng" dirty="0">
                <a:solidFill>
                  <a:srgbClr val="0000A0"/>
                </a:solidFill>
                <a:latin typeface="Dutch"/>
              </a:rPr>
              <a:t>GHSA White Book Guidance and Direction for Referees</a:t>
            </a:r>
            <a:endParaRPr lang="en-US" sz="2400" b="0" i="1" dirty="0">
              <a:solidFill>
                <a:srgbClr val="0000A0"/>
              </a:solidFill>
              <a:effectLst>
                <a:outerShdw blurRad="38100" dist="38100" dir="2700000" algn="tl">
                  <a:srgbClr val="C0C0C0"/>
                </a:outerShdw>
              </a:effectLst>
              <a:latin typeface="Dutch"/>
            </a:endParaRPr>
          </a:p>
        </p:txBody>
      </p:sp>
      <p:sp>
        <p:nvSpPr>
          <p:cNvPr id="209925" name="Text Box 5"/>
          <p:cNvSpPr txBox="1">
            <a:spLocks noChangeArrowheads="1"/>
          </p:cNvSpPr>
          <p:nvPr/>
        </p:nvSpPr>
        <p:spPr bwMode="auto">
          <a:xfrm>
            <a:off x="533400" y="2420938"/>
            <a:ext cx="8093075" cy="3743325"/>
          </a:xfrm>
          <a:prstGeom prst="rect">
            <a:avLst/>
          </a:prstGeom>
          <a:noFill/>
          <a:ln w="9525" algn="ctr">
            <a:noFill/>
            <a:miter lim="800000"/>
            <a:headEnd/>
            <a:tailEnd/>
          </a:ln>
          <a:effectLst/>
        </p:spPr>
        <p:txBody>
          <a:bodyPr>
            <a:spAutoFit/>
          </a:bodyPr>
          <a:lstStyle/>
          <a:p>
            <a:pPr marL="342900" indent="-342900" eaLnBrk="1" hangingPunct="1">
              <a:buClr>
                <a:srgbClr val="0000FF"/>
              </a:buClr>
              <a:buSzPct val="125000"/>
              <a:buFont typeface="Symbol" pitchFamily="18" charset="2"/>
              <a:buChar char="·"/>
              <a:defRPr/>
            </a:pPr>
            <a:r>
              <a:rPr lang="en-US" sz="2400" b="0" dirty="0">
                <a:solidFill>
                  <a:schemeClr val="tx1"/>
                </a:solidFill>
                <a:effectLst>
                  <a:outerShdw blurRad="38100" dist="38100" dir="2700000" algn="tl">
                    <a:srgbClr val="C0C0C0"/>
                  </a:outerShdw>
                </a:effectLst>
                <a:latin typeface="Times New Roman" pitchFamily="18" charset="0"/>
              </a:rPr>
              <a:t>Teams arriving late for a contest by thirty (30) minutes or more shall forfeit the match, and shall pay the officials unless prior arrangements are made in a timely manner, and both teams agree to start the game late or reschedule it. </a:t>
            </a:r>
          </a:p>
          <a:p>
            <a:pPr marL="342900" indent="-342900" eaLnBrk="1" hangingPunct="1">
              <a:buClr>
                <a:srgbClr val="0000FF"/>
              </a:buClr>
              <a:buSzPct val="125000"/>
              <a:buFont typeface="Symbol" pitchFamily="18" charset="2"/>
              <a:buChar char="·"/>
              <a:defRPr/>
            </a:pPr>
            <a:endParaRPr lang="en-US" sz="2400" b="0" dirty="0">
              <a:solidFill>
                <a:schemeClr val="tx1"/>
              </a:solidFill>
              <a:effectLst>
                <a:outerShdw blurRad="38100" dist="38100" dir="2700000" algn="tl">
                  <a:srgbClr val="C0C0C0"/>
                </a:outerShdw>
              </a:effectLst>
              <a:latin typeface="Times New Roman" pitchFamily="18" charset="0"/>
            </a:endParaRPr>
          </a:p>
          <a:p>
            <a:pPr marL="342900" indent="-342900" eaLnBrk="1" hangingPunct="1">
              <a:buClr>
                <a:srgbClr val="0000FF"/>
              </a:buClr>
              <a:buSzPct val="125000"/>
              <a:buFont typeface="Symbol" pitchFamily="18" charset="2"/>
              <a:buChar char="·"/>
              <a:defRPr/>
            </a:pPr>
            <a:r>
              <a:rPr lang="en-US" sz="2400" b="0" dirty="0">
                <a:solidFill>
                  <a:schemeClr val="tx1"/>
                </a:solidFill>
                <a:effectLst>
                  <a:outerShdw blurRad="38100" dist="38100" dir="2700000" algn="tl">
                    <a:srgbClr val="C0C0C0"/>
                  </a:outerShdw>
                </a:effectLst>
                <a:latin typeface="Times New Roman" pitchFamily="18" charset="0"/>
              </a:rPr>
              <a:t>Consideration will also be given to emergency situations over which the traveling school has no control. </a:t>
            </a:r>
          </a:p>
          <a:p>
            <a:pPr marL="342900" indent="-342900" eaLnBrk="1" hangingPunct="1">
              <a:buClr>
                <a:srgbClr val="0000FF"/>
              </a:buClr>
              <a:buSzPct val="125000"/>
              <a:buFont typeface="Symbol" pitchFamily="18" charset="2"/>
              <a:buChar char="·"/>
              <a:defRPr/>
            </a:pPr>
            <a:endParaRPr lang="en-US" sz="2400" b="0" dirty="0">
              <a:solidFill>
                <a:schemeClr val="tx1"/>
              </a:solidFill>
              <a:effectLst>
                <a:outerShdw blurRad="38100" dist="38100" dir="2700000" algn="tl">
                  <a:srgbClr val="C0C0C0"/>
                </a:outerShdw>
              </a:effectLst>
              <a:latin typeface="Times New Roman" pitchFamily="18" charset="0"/>
            </a:endParaRPr>
          </a:p>
          <a:p>
            <a:pPr marL="342900" indent="-342900" eaLnBrk="1" hangingPunct="1">
              <a:buClr>
                <a:srgbClr val="0000FF"/>
              </a:buClr>
              <a:buSzPct val="125000"/>
              <a:buFont typeface="Symbol" pitchFamily="18" charset="2"/>
              <a:buChar char="·"/>
              <a:defRPr/>
            </a:pPr>
            <a:r>
              <a:rPr lang="en-US" sz="2400" b="0" dirty="0">
                <a:solidFill>
                  <a:schemeClr val="tx1"/>
                </a:solidFill>
                <a:effectLst>
                  <a:outerShdw blurRad="38100" dist="38100" dir="2700000" algn="tl">
                    <a:srgbClr val="C0C0C0"/>
                  </a:outerShdw>
                </a:effectLst>
                <a:latin typeface="Times New Roman" pitchFamily="18" charset="0"/>
              </a:rPr>
              <a:t>The host school has the responsibility of notifying the officials of these changes.</a:t>
            </a: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1" name="Rectangle 3"/>
          <p:cNvSpPr>
            <a:spLocks noChangeArrowheads="1"/>
          </p:cNvSpPr>
          <p:nvPr/>
        </p:nvSpPr>
        <p:spPr bwMode="auto">
          <a:xfrm>
            <a:off x="406400" y="1657350"/>
            <a:ext cx="8191500" cy="457200"/>
          </a:xfrm>
          <a:prstGeom prst="rect">
            <a:avLst/>
          </a:prstGeom>
          <a:noFill/>
          <a:ln w="9525">
            <a:noFill/>
            <a:miter lim="800000"/>
            <a:headEnd/>
            <a:tailEnd/>
          </a:ln>
          <a:effectLst/>
        </p:spPr>
        <p:txBody>
          <a:bodyPr wrap="none">
            <a:spAutoFit/>
          </a:bodyPr>
          <a:lstStyle/>
          <a:p>
            <a:pPr>
              <a:defRPr/>
            </a:pPr>
            <a:r>
              <a:rPr lang="en-US" sz="2400" i="1" u="sng" dirty="0">
                <a:solidFill>
                  <a:srgbClr val="0000A0"/>
                </a:solidFill>
                <a:latin typeface="Dutch"/>
              </a:rPr>
              <a:t>GHSA White Book Guidance and Direction for Referees</a:t>
            </a:r>
            <a:endParaRPr lang="en-US" sz="2400" b="0" i="1" dirty="0">
              <a:solidFill>
                <a:srgbClr val="0000A0"/>
              </a:solidFill>
              <a:effectLst>
                <a:outerShdw blurRad="38100" dist="38100" dir="2700000" algn="tl">
                  <a:srgbClr val="C0C0C0"/>
                </a:outerShdw>
              </a:effectLst>
              <a:latin typeface="Dutch"/>
            </a:endParaRPr>
          </a:p>
        </p:txBody>
      </p:sp>
      <p:sp>
        <p:nvSpPr>
          <p:cNvPr id="211972" name="Text Box 4"/>
          <p:cNvSpPr txBox="1">
            <a:spLocks noChangeArrowheads="1"/>
          </p:cNvSpPr>
          <p:nvPr/>
        </p:nvSpPr>
        <p:spPr bwMode="auto">
          <a:xfrm>
            <a:off x="533400" y="2420938"/>
            <a:ext cx="8093075" cy="2647950"/>
          </a:xfrm>
          <a:prstGeom prst="rect">
            <a:avLst/>
          </a:prstGeom>
          <a:noFill/>
          <a:ln w="9525" algn="ctr">
            <a:noFill/>
            <a:miter lim="800000"/>
            <a:headEnd/>
            <a:tailEnd/>
          </a:ln>
          <a:effectLst/>
        </p:spPr>
        <p:txBody>
          <a:bodyPr>
            <a:spAutoFit/>
          </a:bodyPr>
          <a:lstStyle/>
          <a:p>
            <a:pPr marL="342900" indent="-342900" eaLnBrk="1" hangingPunct="1">
              <a:defRPr/>
            </a:pPr>
            <a:endParaRPr lang="en-US" sz="2400" b="0" dirty="0">
              <a:solidFill>
                <a:schemeClr val="tx1"/>
              </a:solidFill>
              <a:effectLst>
                <a:outerShdw blurRad="38100" dist="38100" dir="2700000" algn="tl">
                  <a:srgbClr val="C0C0C0"/>
                </a:outerShdw>
              </a:effectLst>
              <a:latin typeface="Times New Roman" pitchFamily="18" charset="0"/>
            </a:endParaRPr>
          </a:p>
          <a:p>
            <a:pPr marL="342900" indent="-342900" eaLnBrk="1" hangingPunct="1">
              <a:buClr>
                <a:srgbClr val="0000FF"/>
              </a:buClr>
              <a:buSzPct val="125000"/>
              <a:buFont typeface="Symbol" pitchFamily="18" charset="2"/>
              <a:buChar char="·"/>
              <a:defRPr/>
            </a:pPr>
            <a:r>
              <a:rPr lang="en-US" sz="2400" b="0" dirty="0">
                <a:solidFill>
                  <a:schemeClr val="tx1"/>
                </a:solidFill>
                <a:effectLst>
                  <a:outerShdw blurRad="38100" dist="38100" dir="2700000" algn="tl">
                    <a:srgbClr val="C0C0C0"/>
                  </a:outerShdw>
                </a:effectLst>
                <a:latin typeface="Times New Roman" pitchFamily="18" charset="0"/>
              </a:rPr>
              <a:t>The “Host School” must provide a private and secure area for the game officials to meet prior and following the contest.</a:t>
            </a:r>
          </a:p>
          <a:p>
            <a:pPr marL="342900" indent="-342900" eaLnBrk="1" hangingPunct="1">
              <a:buClr>
                <a:srgbClr val="0000FF"/>
              </a:buClr>
              <a:buSzPct val="125000"/>
              <a:buFont typeface="Symbol" pitchFamily="18" charset="2"/>
              <a:buChar char="·"/>
              <a:defRPr/>
            </a:pPr>
            <a:endParaRPr lang="en-US" sz="2400" b="0" dirty="0">
              <a:solidFill>
                <a:schemeClr val="tx1"/>
              </a:solidFill>
              <a:effectLst>
                <a:outerShdw blurRad="38100" dist="38100" dir="2700000" algn="tl">
                  <a:srgbClr val="C0C0C0"/>
                </a:outerShdw>
              </a:effectLst>
              <a:latin typeface="Times New Roman" pitchFamily="18" charset="0"/>
            </a:endParaRPr>
          </a:p>
          <a:p>
            <a:pPr marL="342900" indent="-342900" eaLnBrk="1" hangingPunct="1">
              <a:buClr>
                <a:srgbClr val="0000FF"/>
              </a:buClr>
              <a:buSzPct val="125000"/>
              <a:buFont typeface="Symbol" pitchFamily="18" charset="2"/>
              <a:buChar char="·"/>
              <a:defRPr/>
            </a:pPr>
            <a:r>
              <a:rPr lang="en-US" sz="2400" b="0" dirty="0">
                <a:solidFill>
                  <a:schemeClr val="tx1"/>
                </a:solidFill>
                <a:effectLst>
                  <a:outerShdw blurRad="38100" dist="38100" dir="2700000" algn="tl">
                    <a:srgbClr val="C0C0C0"/>
                  </a:outerShdw>
                </a:effectLst>
                <a:latin typeface="Times New Roman" pitchFamily="18" charset="0"/>
              </a:rPr>
              <a:t>The “Host School” is responsible to have visible security on site prior to , during, and following each contest until the time the contest officials exited the property.</a:t>
            </a: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257175"/>
            <a:ext cx="7772400" cy="685800"/>
          </a:xfrm>
        </p:spPr>
        <p:txBody>
          <a:bodyPr/>
          <a:lstStyle/>
          <a:p>
            <a:pPr eaLnBrk="1" hangingPunct="1">
              <a:defRPr/>
            </a:pPr>
            <a:r>
              <a:rPr lang="en-US" b="1" dirty="0" smtClean="0">
                <a:solidFill>
                  <a:srgbClr val="000099"/>
                </a:solidFill>
                <a:effectLst>
                  <a:outerShdw blurRad="38100" dist="38100" dir="2700000" algn="tl">
                    <a:srgbClr val="C0C0C0"/>
                  </a:outerShdw>
                </a:effectLst>
              </a:rPr>
              <a:t>Pre-game Duties</a:t>
            </a:r>
          </a:p>
        </p:txBody>
      </p:sp>
      <p:pic>
        <p:nvPicPr>
          <p:cNvPr id="20483" name="Picture 5" descr="j01211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488" y="1524000"/>
            <a:ext cx="1712912"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6" descr="j01211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4288" y="1524000"/>
            <a:ext cx="1712912"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109"/>
          <p:cNvSpPr>
            <a:spLocks noChangeArrowheads="1"/>
          </p:cNvSpPr>
          <p:nvPr/>
        </p:nvSpPr>
        <p:spPr bwMode="auto">
          <a:xfrm>
            <a:off x="6096000" y="1143000"/>
            <a:ext cx="2667000" cy="4267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20486" name="Line 110"/>
          <p:cNvSpPr>
            <a:spLocks noChangeShapeType="1"/>
          </p:cNvSpPr>
          <p:nvPr/>
        </p:nvSpPr>
        <p:spPr bwMode="auto">
          <a:xfrm>
            <a:off x="6096000" y="1752600"/>
            <a:ext cx="2667000" cy="15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0487" name="Line 111"/>
          <p:cNvSpPr>
            <a:spLocks noChangeShapeType="1"/>
          </p:cNvSpPr>
          <p:nvPr/>
        </p:nvSpPr>
        <p:spPr bwMode="auto">
          <a:xfrm>
            <a:off x="6096000" y="2133600"/>
            <a:ext cx="2667000" cy="15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0488" name="Text Box 112"/>
          <p:cNvSpPr txBox="1">
            <a:spLocks noChangeArrowheads="1"/>
          </p:cNvSpPr>
          <p:nvPr/>
        </p:nvSpPr>
        <p:spPr bwMode="auto">
          <a:xfrm>
            <a:off x="6696075" y="1219200"/>
            <a:ext cx="1511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0" dirty="0"/>
              <a:t>Check List</a:t>
            </a:r>
          </a:p>
        </p:txBody>
      </p:sp>
      <p:sp>
        <p:nvSpPr>
          <p:cNvPr id="20489" name="Line 113"/>
          <p:cNvSpPr>
            <a:spLocks noChangeShapeType="1"/>
          </p:cNvSpPr>
          <p:nvPr/>
        </p:nvSpPr>
        <p:spPr bwMode="auto">
          <a:xfrm>
            <a:off x="6096000" y="2514600"/>
            <a:ext cx="2667000" cy="15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0490" name="Line 114"/>
          <p:cNvSpPr>
            <a:spLocks noChangeShapeType="1"/>
          </p:cNvSpPr>
          <p:nvPr/>
        </p:nvSpPr>
        <p:spPr bwMode="auto">
          <a:xfrm>
            <a:off x="6096000" y="3048000"/>
            <a:ext cx="2667000" cy="15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0491" name="Line 115"/>
          <p:cNvSpPr>
            <a:spLocks noChangeShapeType="1"/>
          </p:cNvSpPr>
          <p:nvPr/>
        </p:nvSpPr>
        <p:spPr bwMode="auto">
          <a:xfrm>
            <a:off x="6096000" y="3429000"/>
            <a:ext cx="266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0492" name="Text Box 116"/>
          <p:cNvSpPr txBox="1">
            <a:spLocks noChangeArrowheads="1"/>
          </p:cNvSpPr>
          <p:nvPr/>
        </p:nvSpPr>
        <p:spPr bwMode="auto">
          <a:xfrm>
            <a:off x="6553200" y="1819275"/>
            <a:ext cx="17938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dirty="0">
                <a:latin typeface="Arial" panose="020B0604020202020204" pitchFamily="34" charset="0"/>
                <a:cs typeface="Arial" panose="020B0604020202020204" pitchFamily="34" charset="0"/>
              </a:rPr>
              <a:t>Pre-game Conference</a:t>
            </a:r>
            <a:r>
              <a:rPr lang="en-US" altLang="en-US" sz="1200" dirty="0"/>
              <a:t> </a:t>
            </a:r>
          </a:p>
        </p:txBody>
      </p:sp>
      <p:sp>
        <p:nvSpPr>
          <p:cNvPr id="20493" name="Text Box 117"/>
          <p:cNvSpPr txBox="1">
            <a:spLocks noChangeArrowheads="1"/>
          </p:cNvSpPr>
          <p:nvPr/>
        </p:nvSpPr>
        <p:spPr bwMode="auto">
          <a:xfrm>
            <a:off x="6553200" y="2543175"/>
            <a:ext cx="2225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dirty="0">
                <a:latin typeface="Arial" panose="020B0604020202020204" pitchFamily="34" charset="0"/>
                <a:cs typeface="Arial" panose="020B0604020202020204" pitchFamily="34" charset="0"/>
              </a:rPr>
              <a:t>Instructor scorers, Timers, and Assistant Referees</a:t>
            </a:r>
            <a:r>
              <a:rPr lang="en-US" altLang="en-US" sz="1200" b="0" dirty="0"/>
              <a:t> </a:t>
            </a:r>
          </a:p>
        </p:txBody>
      </p:sp>
      <p:sp>
        <p:nvSpPr>
          <p:cNvPr id="20494" name="Text Box 118"/>
          <p:cNvSpPr txBox="1">
            <a:spLocks noChangeArrowheads="1"/>
          </p:cNvSpPr>
          <p:nvPr/>
        </p:nvSpPr>
        <p:spPr bwMode="auto">
          <a:xfrm>
            <a:off x="6553200" y="2189163"/>
            <a:ext cx="19383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dirty="0">
                <a:latin typeface="Arial" panose="020B0604020202020204" pitchFamily="34" charset="0"/>
              </a:rPr>
              <a:t>Field Markings and Nets</a:t>
            </a:r>
          </a:p>
        </p:txBody>
      </p:sp>
      <p:sp>
        <p:nvSpPr>
          <p:cNvPr id="20495" name="Line 119"/>
          <p:cNvSpPr>
            <a:spLocks noChangeShapeType="1"/>
          </p:cNvSpPr>
          <p:nvPr/>
        </p:nvSpPr>
        <p:spPr bwMode="auto">
          <a:xfrm>
            <a:off x="6096000" y="3427413"/>
            <a:ext cx="2667000" cy="158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0496" name="Line 120"/>
          <p:cNvSpPr>
            <a:spLocks noChangeShapeType="1"/>
          </p:cNvSpPr>
          <p:nvPr/>
        </p:nvSpPr>
        <p:spPr bwMode="auto">
          <a:xfrm>
            <a:off x="6096000" y="3810000"/>
            <a:ext cx="2667000" cy="15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0497" name="Line 121"/>
          <p:cNvSpPr>
            <a:spLocks noChangeShapeType="1"/>
          </p:cNvSpPr>
          <p:nvPr/>
        </p:nvSpPr>
        <p:spPr bwMode="auto">
          <a:xfrm>
            <a:off x="6096000" y="4191000"/>
            <a:ext cx="2667000" cy="15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0498" name="Text Box 122"/>
          <p:cNvSpPr txBox="1">
            <a:spLocks noChangeArrowheads="1"/>
          </p:cNvSpPr>
          <p:nvPr/>
        </p:nvSpPr>
        <p:spPr bwMode="auto">
          <a:xfrm>
            <a:off x="6553200" y="3097213"/>
            <a:ext cx="17351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dirty="0">
                <a:latin typeface="Arial" panose="020B0604020202020204" pitchFamily="34" charset="0"/>
                <a:cs typeface="Arial" panose="020B0604020202020204" pitchFamily="34" charset="0"/>
              </a:rPr>
              <a:t>Equipment of players</a:t>
            </a:r>
            <a:endParaRPr lang="en-US" altLang="en-US" sz="1200" dirty="0"/>
          </a:p>
        </p:txBody>
      </p:sp>
      <p:sp>
        <p:nvSpPr>
          <p:cNvPr id="20499" name="Text Box 123"/>
          <p:cNvSpPr txBox="1">
            <a:spLocks noChangeArrowheads="1"/>
          </p:cNvSpPr>
          <p:nvPr/>
        </p:nvSpPr>
        <p:spPr bwMode="auto">
          <a:xfrm>
            <a:off x="6553200" y="3486150"/>
            <a:ext cx="1784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dirty="0">
                <a:latin typeface="Arial" panose="020B0604020202020204" pitchFamily="34" charset="0"/>
                <a:cs typeface="Arial" panose="020B0604020202020204" pitchFamily="34" charset="0"/>
              </a:rPr>
              <a:t>Goalkeepers’ Jerseys</a:t>
            </a:r>
            <a:r>
              <a:rPr lang="en-US" altLang="en-US" sz="1200" dirty="0"/>
              <a:t> </a:t>
            </a:r>
          </a:p>
        </p:txBody>
      </p:sp>
      <p:sp>
        <p:nvSpPr>
          <p:cNvPr id="20500" name="Text Box 124"/>
          <p:cNvSpPr txBox="1">
            <a:spLocks noChangeArrowheads="1"/>
          </p:cNvSpPr>
          <p:nvPr/>
        </p:nvSpPr>
        <p:spPr bwMode="auto">
          <a:xfrm>
            <a:off x="6553200" y="3867150"/>
            <a:ext cx="16097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dirty="0">
                <a:latin typeface="Arial" panose="020B0604020202020204" pitchFamily="34" charset="0"/>
                <a:cs typeface="Arial" panose="020B0604020202020204" pitchFamily="34" charset="0"/>
              </a:rPr>
              <a:t>Captains’ Numbers</a:t>
            </a:r>
            <a:r>
              <a:rPr lang="en-US" altLang="en-US" sz="1200" dirty="0"/>
              <a:t> </a:t>
            </a:r>
          </a:p>
        </p:txBody>
      </p:sp>
      <p:sp>
        <p:nvSpPr>
          <p:cNvPr id="20501" name="Line 125"/>
          <p:cNvSpPr>
            <a:spLocks noChangeShapeType="1"/>
          </p:cNvSpPr>
          <p:nvPr/>
        </p:nvSpPr>
        <p:spPr bwMode="auto">
          <a:xfrm>
            <a:off x="6553200" y="1752600"/>
            <a:ext cx="0" cy="36576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20502" name="Picture 126" descr="j018558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27888" y="4454525"/>
            <a:ext cx="696912"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1" name="Rectangle 3"/>
          <p:cNvSpPr>
            <a:spLocks noChangeArrowheads="1"/>
          </p:cNvSpPr>
          <p:nvPr/>
        </p:nvSpPr>
        <p:spPr bwMode="auto">
          <a:xfrm>
            <a:off x="406400" y="1219200"/>
            <a:ext cx="8191500" cy="457200"/>
          </a:xfrm>
          <a:prstGeom prst="rect">
            <a:avLst/>
          </a:prstGeom>
          <a:noFill/>
          <a:ln w="9525">
            <a:noFill/>
            <a:miter lim="800000"/>
            <a:headEnd/>
            <a:tailEnd/>
          </a:ln>
          <a:effectLst/>
        </p:spPr>
        <p:txBody>
          <a:bodyPr wrap="none">
            <a:spAutoFit/>
          </a:bodyPr>
          <a:lstStyle/>
          <a:p>
            <a:pPr>
              <a:defRPr/>
            </a:pPr>
            <a:r>
              <a:rPr lang="en-US" sz="2400" i="1" u="sng" dirty="0">
                <a:solidFill>
                  <a:srgbClr val="0000A0"/>
                </a:solidFill>
                <a:latin typeface="Dutch"/>
              </a:rPr>
              <a:t>GHSA White Book Guidance and Direction for Referees</a:t>
            </a:r>
            <a:endParaRPr lang="en-US" sz="2400" b="0" i="1" dirty="0">
              <a:solidFill>
                <a:srgbClr val="0000A0"/>
              </a:solidFill>
              <a:effectLst>
                <a:outerShdw blurRad="38100" dist="38100" dir="2700000" algn="tl">
                  <a:srgbClr val="C0C0C0"/>
                </a:outerShdw>
              </a:effectLst>
              <a:latin typeface="Dutch"/>
            </a:endParaRPr>
          </a:p>
        </p:txBody>
      </p:sp>
      <p:sp>
        <p:nvSpPr>
          <p:cNvPr id="211972" name="Text Box 4"/>
          <p:cNvSpPr txBox="1">
            <a:spLocks noChangeArrowheads="1"/>
          </p:cNvSpPr>
          <p:nvPr/>
        </p:nvSpPr>
        <p:spPr bwMode="auto">
          <a:xfrm>
            <a:off x="533400" y="3060680"/>
            <a:ext cx="8093075" cy="1200329"/>
          </a:xfrm>
          <a:prstGeom prst="rect">
            <a:avLst/>
          </a:prstGeom>
          <a:noFill/>
          <a:ln w="9525" algn="ctr">
            <a:noFill/>
            <a:miter lim="800000"/>
            <a:headEnd/>
            <a:tailEnd/>
          </a:ln>
          <a:effectLst/>
        </p:spPr>
        <p:txBody>
          <a:bodyPr>
            <a:spAutoFit/>
          </a:bodyPr>
          <a:lstStyle/>
          <a:p>
            <a:pPr eaLnBrk="1" hangingPunct="1">
              <a:buClr>
                <a:srgbClr val="0000FF"/>
              </a:buClr>
              <a:buSzPct val="125000"/>
              <a:defRPr/>
            </a:pPr>
            <a:r>
              <a:rPr lang="en-US" sz="2400" u="sng" dirty="0" smtClean="0"/>
              <a:t>SOCCER</a:t>
            </a:r>
          </a:p>
          <a:p>
            <a:pPr eaLnBrk="1" hangingPunct="1">
              <a:buClr>
                <a:srgbClr val="0000FF"/>
              </a:buClr>
              <a:buSzPct val="125000"/>
              <a:defRPr/>
            </a:pPr>
            <a:endParaRPr lang="en-US" sz="2400" dirty="0" smtClean="0"/>
          </a:p>
          <a:p>
            <a:pPr marL="342900" indent="-342900" eaLnBrk="1" hangingPunct="1">
              <a:buClr>
                <a:srgbClr val="0000FF"/>
              </a:buClr>
              <a:buSzPct val="100000"/>
              <a:buFont typeface="Arial" panose="020B0604020202020204" pitchFamily="34" charset="0"/>
              <a:buChar char="•"/>
              <a:defRPr/>
            </a:pPr>
            <a:r>
              <a:rPr lang="en-US" sz="2400" dirty="0" smtClean="0"/>
              <a:t>Handle by local associations</a:t>
            </a: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
        <p:nvSpPr>
          <p:cNvPr id="2" name="TextBox 1"/>
          <p:cNvSpPr txBox="1"/>
          <p:nvPr/>
        </p:nvSpPr>
        <p:spPr>
          <a:xfrm>
            <a:off x="762001" y="1771471"/>
            <a:ext cx="8382000" cy="1200329"/>
          </a:xfrm>
          <a:prstGeom prst="rect">
            <a:avLst/>
          </a:prstGeom>
          <a:noFill/>
        </p:spPr>
        <p:txBody>
          <a:bodyPr wrap="square" rtlCol="0">
            <a:spAutoFit/>
          </a:bodyPr>
          <a:lstStyle/>
          <a:p>
            <a:r>
              <a:rPr lang="en-US" sz="2400" dirty="0" smtClean="0"/>
              <a:t>The Contest Officials Handbook and Accountability Program is located on the GHSA website under Officials at </a:t>
            </a:r>
            <a:r>
              <a:rPr lang="en-US" sz="2400" b="0" i="1" dirty="0">
                <a:solidFill>
                  <a:srgbClr val="00B0F0"/>
                </a:solidFill>
                <a:effectLst>
                  <a:outerShdw blurRad="38100" dist="38100" dir="2700000" algn="tl">
                    <a:srgbClr val="000000">
                      <a:alpha val="43137"/>
                    </a:srgbClr>
                  </a:outerShdw>
                </a:effectLst>
              </a:rPr>
              <a:t>http://www.ghsa.net/officials-uniforms</a:t>
            </a:r>
            <a:endParaRPr lang="en-US" sz="2400" dirty="0">
              <a:solidFill>
                <a:srgbClr val="00B0F0"/>
              </a:solidFill>
            </a:endParaRPr>
          </a:p>
        </p:txBody>
      </p:sp>
    </p:spTree>
    <p:extLst>
      <p:ext uri="{BB962C8B-B14F-4D97-AF65-F5344CB8AC3E}">
        <p14:creationId xmlns:p14="http://schemas.microsoft.com/office/powerpoint/2010/main" val="221793901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ChangeArrowheads="1"/>
          </p:cNvSpPr>
          <p:nvPr/>
        </p:nvSpPr>
        <p:spPr bwMode="auto">
          <a:xfrm>
            <a:off x="406400" y="2733675"/>
            <a:ext cx="8331200" cy="2600325"/>
          </a:xfrm>
          <a:prstGeom prst="rect">
            <a:avLst/>
          </a:prstGeom>
          <a:noFill/>
          <a:ln w="9525">
            <a:noFill/>
            <a:miter lim="800000"/>
            <a:headEnd/>
            <a:tailEnd/>
          </a:ln>
          <a:effectLst/>
        </p:spPr>
        <p:txBody>
          <a:bodyPr>
            <a:spAutoFit/>
          </a:bodyPr>
          <a:lstStyle/>
          <a:p>
            <a:pPr marL="233363" indent="-233363">
              <a:spcBef>
                <a:spcPct val="10000"/>
              </a:spcBef>
              <a:spcAft>
                <a:spcPct val="10000"/>
              </a:spcAft>
              <a:buClr>
                <a:srgbClr val="000099"/>
              </a:buClr>
              <a:buSzPct val="125000"/>
              <a:buFont typeface="Symbol" pitchFamily="18" charset="2"/>
              <a:buChar char="·"/>
              <a:tabLst>
                <a:tab pos="1147763" algn="l"/>
              </a:tabLst>
              <a:defRPr/>
            </a:pPr>
            <a:r>
              <a:rPr lang="en-US" dirty="0">
                <a:solidFill>
                  <a:schemeClr val="tx1"/>
                </a:solidFill>
                <a:effectLst>
                  <a:outerShdw blurRad="38100" dist="38100" dir="2700000" algn="tl">
                    <a:srgbClr val="C0C0C0"/>
                  </a:outerShdw>
                </a:effectLst>
                <a:latin typeface="Times New Roman" pitchFamily="18" charset="0"/>
              </a:rPr>
              <a:t>THESE ARE THE OFFICIAL SIGNALS TO BE USED IN ALL HIGH SCHOOL GAMES</a:t>
            </a:r>
          </a:p>
          <a:p>
            <a:pPr marL="233363" indent="-233363">
              <a:spcBef>
                <a:spcPct val="10000"/>
              </a:spcBef>
              <a:spcAft>
                <a:spcPct val="10000"/>
              </a:spcAft>
              <a:buClr>
                <a:srgbClr val="000099"/>
              </a:buClr>
              <a:buSzPct val="125000"/>
              <a:buFont typeface="Symbol" pitchFamily="18" charset="2"/>
              <a:buChar char="·"/>
              <a:tabLst>
                <a:tab pos="1147763" algn="l"/>
              </a:tabLst>
              <a:defRPr/>
            </a:pPr>
            <a:endParaRPr lang="en-US" dirty="0">
              <a:solidFill>
                <a:schemeClr val="tx1"/>
              </a:solidFill>
              <a:latin typeface="Times New Roman" pitchFamily="18" charset="0"/>
            </a:endParaRPr>
          </a:p>
          <a:p>
            <a:pPr marL="690563" lvl="1" indent="-233363">
              <a:spcBef>
                <a:spcPct val="10000"/>
              </a:spcBef>
              <a:spcAft>
                <a:spcPct val="10000"/>
              </a:spcAft>
              <a:buClr>
                <a:srgbClr val="000099"/>
              </a:buClr>
              <a:buSzPct val="125000"/>
              <a:buFont typeface="Wingdings" pitchFamily="2" charset="2"/>
              <a:buChar char="Ø"/>
              <a:tabLst>
                <a:tab pos="1147763" algn="l"/>
              </a:tabLst>
              <a:defRPr/>
            </a:pPr>
            <a:r>
              <a:rPr lang="en-US" sz="1600" dirty="0">
                <a:solidFill>
                  <a:schemeClr val="tx1"/>
                </a:solidFill>
                <a:effectLst>
                  <a:outerShdw blurRad="38100" dist="38100" dir="2700000" algn="tl">
                    <a:srgbClr val="C0C0C0"/>
                  </a:outerShdw>
                </a:effectLst>
                <a:latin typeface="Times New Roman" pitchFamily="18" charset="0"/>
              </a:rPr>
              <a:t>IN A DUAL SYSTEM GAME, THIS IMPROVES COMMUNICATION BETWEEN OFFICIALS, COACHES, AND THE FANS</a:t>
            </a:r>
          </a:p>
          <a:p>
            <a:pPr marL="690563" lvl="1" indent="-233363">
              <a:spcBef>
                <a:spcPct val="10000"/>
              </a:spcBef>
              <a:spcAft>
                <a:spcPct val="10000"/>
              </a:spcAft>
              <a:buClr>
                <a:srgbClr val="000099"/>
              </a:buClr>
              <a:buSzPct val="125000"/>
              <a:buFont typeface="Wingdings" pitchFamily="2" charset="2"/>
              <a:buChar char="Ø"/>
              <a:tabLst>
                <a:tab pos="1147763" algn="l"/>
              </a:tabLst>
              <a:defRPr/>
            </a:pPr>
            <a:endParaRPr lang="en-US" dirty="0">
              <a:solidFill>
                <a:schemeClr val="tx1"/>
              </a:solidFill>
              <a:latin typeface="Times New Roman" pitchFamily="18" charset="0"/>
            </a:endParaRPr>
          </a:p>
          <a:p>
            <a:pPr marL="690563" lvl="1" indent="-233363">
              <a:spcBef>
                <a:spcPct val="10000"/>
              </a:spcBef>
              <a:spcAft>
                <a:spcPct val="10000"/>
              </a:spcAft>
              <a:buClr>
                <a:srgbClr val="000099"/>
              </a:buClr>
              <a:buSzPct val="125000"/>
              <a:buFont typeface="Wingdings" pitchFamily="2" charset="2"/>
              <a:buChar char="Ø"/>
              <a:tabLst>
                <a:tab pos="1147763" algn="l"/>
              </a:tabLst>
              <a:defRPr/>
            </a:pPr>
            <a:r>
              <a:rPr lang="en-US" sz="1600" dirty="0">
                <a:solidFill>
                  <a:schemeClr val="tx1"/>
                </a:solidFill>
                <a:effectLst>
                  <a:outerShdw blurRad="38100" dist="38100" dir="2700000" algn="tl">
                    <a:srgbClr val="C0C0C0"/>
                  </a:outerShdw>
                </a:effectLst>
                <a:latin typeface="Times New Roman" pitchFamily="18" charset="0"/>
              </a:rPr>
              <a:t>IN A THREE-MAN SYSTEM, THE CENTER IS TO USE THESE SIGNALS</a:t>
            </a:r>
            <a:endParaRPr lang="en-US" sz="1200" dirty="0">
              <a:solidFill>
                <a:schemeClr val="tx1"/>
              </a:solidFill>
              <a:effectLst>
                <a:outerShdw blurRad="38100" dist="38100" dir="2700000" algn="tl">
                  <a:srgbClr val="C0C0C0"/>
                </a:outerShdw>
              </a:effectLst>
              <a:latin typeface="Times New Roman" pitchFamily="18" charset="0"/>
            </a:endParaRPr>
          </a:p>
          <a:p>
            <a:pPr marL="1147763" lvl="2" indent="-233363">
              <a:spcBef>
                <a:spcPct val="10000"/>
              </a:spcBef>
              <a:spcAft>
                <a:spcPct val="10000"/>
              </a:spcAft>
              <a:buClr>
                <a:srgbClr val="000099"/>
              </a:buClr>
              <a:buSzPct val="125000"/>
              <a:buFont typeface="Symbol" pitchFamily="18" charset="2"/>
              <a:buChar char="°"/>
              <a:tabLst>
                <a:tab pos="1147763" algn="l"/>
              </a:tabLst>
              <a:defRPr/>
            </a:pPr>
            <a:r>
              <a:rPr lang="en-US" sz="1400" dirty="0">
                <a:solidFill>
                  <a:schemeClr val="tx1"/>
                </a:solidFill>
                <a:effectLst>
                  <a:outerShdw blurRad="38100" dist="38100" dir="2700000" algn="tl">
                    <a:srgbClr val="C0C0C0"/>
                  </a:outerShdw>
                </a:effectLst>
                <a:latin typeface="Times New Roman" pitchFamily="18" charset="0"/>
              </a:rPr>
              <a:t>THE ASSISTANT REFEREES COULD USE THESE SIGNALS TO DISCRETELY</a:t>
            </a:r>
            <a:r>
              <a:rPr lang="en-US" sz="1400" dirty="0">
                <a:latin typeface="Times New Roman" pitchFamily="18" charset="0"/>
              </a:rPr>
              <a:t> </a:t>
            </a:r>
            <a:r>
              <a:rPr lang="en-US" sz="1400" dirty="0">
                <a:solidFill>
                  <a:schemeClr val="tx1"/>
                </a:solidFill>
                <a:effectLst>
                  <a:outerShdw blurRad="38100" dist="38100" dir="2700000" algn="tl">
                    <a:srgbClr val="C0C0C0"/>
                  </a:outerShdw>
                </a:effectLst>
                <a:latin typeface="Times New Roman" pitchFamily="18" charset="0"/>
              </a:rPr>
              <a:t>COMMUNICATE INFORMATION TO THE CENTER REFEREE</a:t>
            </a:r>
          </a:p>
        </p:txBody>
      </p:sp>
      <p:sp>
        <p:nvSpPr>
          <p:cNvPr id="163843" name="Rectangle 4"/>
          <p:cNvSpPr>
            <a:spLocks noChangeArrowheads="1"/>
          </p:cNvSpPr>
          <p:nvPr/>
        </p:nvSpPr>
        <p:spPr bwMode="auto">
          <a:xfrm>
            <a:off x="406400" y="1657350"/>
            <a:ext cx="518001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RULE 5 - THE OFFICIALS</a:t>
            </a:r>
            <a:r>
              <a:rPr lang="en-US" altLang="en-US" sz="2400" b="0" i="1" dirty="0">
                <a:solidFill>
                  <a:srgbClr val="0000A0"/>
                </a:solidFill>
                <a:latin typeface="Dutch"/>
              </a:rPr>
              <a:t> </a:t>
            </a: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73058">
                                            <p:txEl>
                                              <p:pRg st="0" end="0"/>
                                            </p:txEl>
                                          </p:spTgt>
                                        </p:tgtEl>
                                        <p:attrNameLst>
                                          <p:attrName>style.visibility</p:attrName>
                                        </p:attrNameLst>
                                      </p:cBhvr>
                                      <p:to>
                                        <p:strVal val="visible"/>
                                      </p:to>
                                    </p:set>
                                    <p:animEffect transition="in" filter="wipe(left)">
                                      <p:cBhvr>
                                        <p:cTn id="7" dur="500"/>
                                        <p:tgtEl>
                                          <p:spTgt spid="173058">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73058">
                                            <p:txEl>
                                              <p:pRg st="2" end="2"/>
                                            </p:txEl>
                                          </p:spTgt>
                                        </p:tgtEl>
                                        <p:attrNameLst>
                                          <p:attrName>style.visibility</p:attrName>
                                        </p:attrNameLst>
                                      </p:cBhvr>
                                      <p:to>
                                        <p:strVal val="visible"/>
                                      </p:to>
                                    </p:set>
                                    <p:animEffect transition="in" filter="wipe(left)">
                                      <p:cBhvr>
                                        <p:cTn id="11" dur="500"/>
                                        <p:tgtEl>
                                          <p:spTgt spid="173058">
                                            <p:txEl>
                                              <p:pRg st="2" end="2"/>
                                            </p:txEl>
                                          </p:spTgt>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173058">
                                            <p:txEl>
                                              <p:pRg st="4" end="4"/>
                                            </p:txEl>
                                          </p:spTgt>
                                        </p:tgtEl>
                                        <p:attrNameLst>
                                          <p:attrName>style.visibility</p:attrName>
                                        </p:attrNameLst>
                                      </p:cBhvr>
                                      <p:to>
                                        <p:strVal val="visible"/>
                                      </p:to>
                                    </p:set>
                                    <p:animEffect transition="in" filter="wipe(left)">
                                      <p:cBhvr>
                                        <p:cTn id="15" dur="500"/>
                                        <p:tgtEl>
                                          <p:spTgt spid="173058">
                                            <p:txEl>
                                              <p:pRg st="4" end="4"/>
                                            </p:txEl>
                                          </p:spTgt>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173058">
                                            <p:txEl>
                                              <p:pRg st="5" end="5"/>
                                            </p:txEl>
                                          </p:spTgt>
                                        </p:tgtEl>
                                        <p:attrNameLst>
                                          <p:attrName>style.visibility</p:attrName>
                                        </p:attrNameLst>
                                      </p:cBhvr>
                                      <p:to>
                                        <p:strVal val="visible"/>
                                      </p:to>
                                    </p:set>
                                    <p:animEffect transition="in" filter="wipe(left)">
                                      <p:cBhvr>
                                        <p:cTn id="19" dur="500"/>
                                        <p:tgtEl>
                                          <p:spTgt spid="17305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1052513" y="0"/>
            <a:ext cx="7010400" cy="1219200"/>
          </a:xfrm>
        </p:spPr>
        <p:txBody>
          <a:bodyPr/>
          <a:lstStyle/>
          <a:p>
            <a:pPr eaLnBrk="1" hangingPunct="1">
              <a:defRPr/>
            </a:pPr>
            <a:r>
              <a:rPr lang="en-US" altLang="en-US" sz="4000" b="1" i="1" dirty="0" smtClean="0">
                <a:solidFill>
                  <a:srgbClr val="002060"/>
                </a:solidFill>
                <a:effectLst>
                  <a:outerShdw blurRad="38100" dist="38100" dir="2700000" algn="tl">
                    <a:srgbClr val="C0C0C0"/>
                  </a:outerShdw>
                </a:effectLst>
              </a:rPr>
              <a:t>NFHS Official Soccer Signals</a:t>
            </a:r>
            <a:endParaRPr lang="en-US" altLang="en-US" b="1" dirty="0" smtClean="0">
              <a:solidFill>
                <a:srgbClr val="002060"/>
              </a:solidFill>
              <a:effectLst>
                <a:outerShdw blurRad="38100" dist="38100" dir="2700000" algn="tl">
                  <a:srgbClr val="C0C0C0"/>
                </a:outerShdw>
              </a:effectLst>
            </a:endParaRPr>
          </a:p>
        </p:txBody>
      </p:sp>
      <p:grpSp>
        <p:nvGrpSpPr>
          <p:cNvPr id="99" name="Group 98"/>
          <p:cNvGrpSpPr/>
          <p:nvPr/>
        </p:nvGrpSpPr>
        <p:grpSpPr>
          <a:xfrm>
            <a:off x="129604" y="581342"/>
            <a:ext cx="8880413" cy="7031380"/>
            <a:chOff x="-4380" y="0"/>
            <a:chExt cx="8880526" cy="7032054"/>
          </a:xfrm>
        </p:grpSpPr>
        <p:pic>
          <p:nvPicPr>
            <p:cNvPr id="100" name="Picture 99"/>
            <p:cNvPicPr/>
            <p:nvPr/>
          </p:nvPicPr>
          <p:blipFill>
            <a:blip r:embed="rId3"/>
            <a:stretch>
              <a:fillRect/>
            </a:stretch>
          </p:blipFill>
          <p:spPr>
            <a:xfrm>
              <a:off x="884619" y="50660"/>
              <a:ext cx="2447544" cy="2048256"/>
            </a:xfrm>
            <a:prstGeom prst="rect">
              <a:avLst/>
            </a:prstGeom>
          </p:spPr>
        </p:pic>
        <p:sp>
          <p:nvSpPr>
            <p:cNvPr id="101" name="Shape 10"/>
            <p:cNvSpPr/>
            <p:nvPr/>
          </p:nvSpPr>
          <p:spPr>
            <a:xfrm>
              <a:off x="886498" y="52197"/>
              <a:ext cx="2446300" cy="2047113"/>
            </a:xfrm>
            <a:custGeom>
              <a:avLst/>
              <a:gdLst/>
              <a:ahLst/>
              <a:cxnLst/>
              <a:rect l="0" t="0" r="0" b="0"/>
              <a:pathLst>
                <a:path w="2446300" h="2047113">
                  <a:moveTo>
                    <a:pt x="0" y="2047113"/>
                  </a:moveTo>
                  <a:lnTo>
                    <a:pt x="0" y="0"/>
                  </a:lnTo>
                  <a:lnTo>
                    <a:pt x="2446300" y="0"/>
                  </a:lnTo>
                  <a:lnTo>
                    <a:pt x="2446300" y="2047113"/>
                  </a:lnTo>
                  <a:close/>
                </a:path>
              </a:pathLst>
            </a:custGeom>
            <a:ln w="0"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02" name="Shape 13"/>
            <p:cNvSpPr/>
            <p:nvPr/>
          </p:nvSpPr>
          <p:spPr>
            <a:xfrm>
              <a:off x="943725" y="90602"/>
              <a:ext cx="257696" cy="257683"/>
            </a:xfrm>
            <a:custGeom>
              <a:avLst/>
              <a:gdLst/>
              <a:ahLst/>
              <a:cxnLst/>
              <a:rect l="0" t="0" r="0" b="0"/>
              <a:pathLst>
                <a:path w="257696" h="257683">
                  <a:moveTo>
                    <a:pt x="128854" y="0"/>
                  </a:moveTo>
                  <a:cubicBezTo>
                    <a:pt x="199974" y="0"/>
                    <a:pt x="257696" y="57722"/>
                    <a:pt x="257696" y="128842"/>
                  </a:cubicBezTo>
                  <a:cubicBezTo>
                    <a:pt x="257696" y="199962"/>
                    <a:pt x="199974" y="257683"/>
                    <a:pt x="128854" y="257683"/>
                  </a:cubicBezTo>
                  <a:cubicBezTo>
                    <a:pt x="57721" y="257683"/>
                    <a:pt x="0" y="199962"/>
                    <a:pt x="0" y="128842"/>
                  </a:cubicBezTo>
                  <a:cubicBezTo>
                    <a:pt x="0" y="57722"/>
                    <a:pt x="57721" y="0"/>
                    <a:pt x="128854" y="0"/>
                  </a:cubicBez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US"/>
            </a:p>
          </p:txBody>
        </p:sp>
        <p:sp>
          <p:nvSpPr>
            <p:cNvPr id="103" name="Rectangle 102"/>
            <p:cNvSpPr/>
            <p:nvPr/>
          </p:nvSpPr>
          <p:spPr>
            <a:xfrm>
              <a:off x="1022989" y="161961"/>
              <a:ext cx="112918" cy="190497"/>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200" b="1">
                  <a:solidFill>
                    <a:srgbClr val="FFFFFF"/>
                  </a:solidFill>
                  <a:effectLst/>
                  <a:latin typeface="Arial" panose="020B0604020202020204" pitchFamily="34" charset="0"/>
                  <a:ea typeface="Arial" panose="020B0604020202020204" pitchFamily="34" charset="0"/>
                </a:rPr>
                <a:t>1</a:t>
              </a:r>
              <a:endParaRPr lang="en-US" sz="1100">
                <a:solidFill>
                  <a:srgbClr val="000000"/>
                </a:solidFill>
                <a:effectLst/>
                <a:latin typeface="Calibri" panose="020F0502020204030204" pitchFamily="34" charset="0"/>
                <a:ea typeface="Calibri" panose="020F0502020204030204" pitchFamily="34" charset="0"/>
              </a:endParaRPr>
            </a:p>
          </p:txBody>
        </p:sp>
        <p:sp>
          <p:nvSpPr>
            <p:cNvPr id="104" name="Shape 15"/>
            <p:cNvSpPr/>
            <p:nvPr/>
          </p:nvSpPr>
          <p:spPr>
            <a:xfrm>
              <a:off x="882015" y="2195640"/>
              <a:ext cx="2461781" cy="499936"/>
            </a:xfrm>
            <a:custGeom>
              <a:avLst/>
              <a:gdLst/>
              <a:ahLst/>
              <a:cxnLst/>
              <a:rect l="0" t="0" r="0" b="0"/>
              <a:pathLst>
                <a:path w="2461781" h="499936">
                  <a:moveTo>
                    <a:pt x="0" y="0"/>
                  </a:moveTo>
                  <a:lnTo>
                    <a:pt x="2461781" y="0"/>
                  </a:lnTo>
                  <a:lnTo>
                    <a:pt x="2461781" y="499936"/>
                  </a:lnTo>
                  <a:lnTo>
                    <a:pt x="0" y="499936"/>
                  </a:lnTo>
                  <a:lnTo>
                    <a:pt x="0" y="0"/>
                  </a:lnTo>
                  <a:close/>
                </a:path>
              </a:pathLst>
            </a:custGeom>
            <a:ln w="0" cap="flat">
              <a:miter lim="127000"/>
            </a:ln>
          </p:spPr>
          <p:style>
            <a:lnRef idx="0">
              <a:srgbClr val="000000">
                <a:alpha val="0"/>
              </a:srgbClr>
            </a:lnRef>
            <a:fillRef idx="1">
              <a:srgbClr val="E5E5E5"/>
            </a:fillRef>
            <a:effectRef idx="0">
              <a:scrgbClr r="0" g="0" b="0"/>
            </a:effectRef>
            <a:fontRef idx="none"/>
          </p:style>
          <p:txBody>
            <a:bodyPr/>
            <a:lstStyle/>
            <a:p>
              <a:endParaRPr lang="en-US"/>
            </a:p>
          </p:txBody>
        </p:sp>
        <p:sp>
          <p:nvSpPr>
            <p:cNvPr id="105" name="Shape 16"/>
            <p:cNvSpPr/>
            <p:nvPr/>
          </p:nvSpPr>
          <p:spPr>
            <a:xfrm>
              <a:off x="882015" y="2195640"/>
              <a:ext cx="2461781" cy="499936"/>
            </a:xfrm>
            <a:custGeom>
              <a:avLst/>
              <a:gdLst/>
              <a:ahLst/>
              <a:cxnLst/>
              <a:rect l="0" t="0" r="0" b="0"/>
              <a:pathLst>
                <a:path w="2461781" h="499936">
                  <a:moveTo>
                    <a:pt x="0" y="499936"/>
                  </a:moveTo>
                  <a:lnTo>
                    <a:pt x="0" y="0"/>
                  </a:lnTo>
                  <a:lnTo>
                    <a:pt x="2461781" y="0"/>
                  </a:lnTo>
                  <a:lnTo>
                    <a:pt x="2461781" y="499936"/>
                  </a:lnTo>
                  <a:close/>
                </a:path>
              </a:pathLst>
            </a:custGeom>
            <a:ln w="0"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06" name="Rectangle 105"/>
            <p:cNvSpPr/>
            <p:nvPr/>
          </p:nvSpPr>
          <p:spPr>
            <a:xfrm>
              <a:off x="1349679" y="2270386"/>
              <a:ext cx="2030189" cy="281335"/>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800">
                  <a:solidFill>
                    <a:srgbClr val="000000"/>
                  </a:solidFill>
                  <a:effectLst/>
                  <a:latin typeface="Arial" panose="020B0604020202020204" pitchFamily="34" charset="0"/>
                  <a:ea typeface="Arial" panose="020B0604020202020204" pitchFamily="34" charset="0"/>
                </a:rPr>
                <a:t>Direct free kick</a:t>
              </a:r>
              <a:endParaRPr lang="en-US" sz="1100">
                <a:solidFill>
                  <a:srgbClr val="000000"/>
                </a:solidFill>
                <a:effectLst/>
                <a:latin typeface="Calibri" panose="020F0502020204030204" pitchFamily="34" charset="0"/>
                <a:ea typeface="Calibri" panose="020F0502020204030204" pitchFamily="34" charset="0"/>
              </a:endParaRPr>
            </a:p>
          </p:txBody>
        </p:sp>
        <p:sp>
          <p:nvSpPr>
            <p:cNvPr id="107" name="Rectangle 106"/>
            <p:cNvSpPr/>
            <p:nvPr/>
          </p:nvSpPr>
          <p:spPr>
            <a:xfrm>
              <a:off x="1064501" y="2488005"/>
              <a:ext cx="2788610" cy="234446"/>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500">
                  <a:solidFill>
                    <a:srgbClr val="000000"/>
                  </a:solidFill>
                  <a:effectLst/>
                  <a:latin typeface="Arial" panose="020B0604020202020204" pitchFamily="34" charset="0"/>
                  <a:ea typeface="Arial" panose="020B0604020202020204" pitchFamily="34" charset="0"/>
                </a:rPr>
                <a:t>points in direction of kick</a:t>
              </a:r>
              <a:endParaRPr lang="en-US" sz="1100">
                <a:solidFill>
                  <a:srgbClr val="000000"/>
                </a:solidFill>
                <a:effectLst/>
                <a:latin typeface="Calibri" panose="020F0502020204030204" pitchFamily="34" charset="0"/>
                <a:ea typeface="Calibri" panose="020F0502020204030204" pitchFamily="34" charset="0"/>
              </a:endParaRPr>
            </a:p>
          </p:txBody>
        </p:sp>
        <p:sp>
          <p:nvSpPr>
            <p:cNvPr id="108" name="Rectangle 107"/>
            <p:cNvSpPr/>
            <p:nvPr/>
          </p:nvSpPr>
          <p:spPr>
            <a:xfrm>
              <a:off x="3161200" y="2488005"/>
              <a:ext cx="84495" cy="234446"/>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500">
                  <a:solidFill>
                    <a:srgbClr val="000000"/>
                  </a:solidFill>
                  <a:effectLst/>
                  <a:latin typeface="Arial" panose="020B0604020202020204" pitchFamily="34" charset="0"/>
                  <a:ea typeface="Arial" panose="020B0604020202020204" pitchFamily="34" charset="0"/>
                </a:rPr>
                <a:t>)</a:t>
              </a:r>
              <a:endParaRPr lang="en-US" sz="1100">
                <a:solidFill>
                  <a:srgbClr val="000000"/>
                </a:solidFill>
                <a:effectLst/>
                <a:latin typeface="Calibri" panose="020F0502020204030204" pitchFamily="34" charset="0"/>
                <a:ea typeface="Calibri" panose="020F0502020204030204" pitchFamily="34" charset="0"/>
              </a:endParaRPr>
            </a:p>
          </p:txBody>
        </p:sp>
        <p:sp>
          <p:nvSpPr>
            <p:cNvPr id="109" name="Rectangle 108"/>
            <p:cNvSpPr/>
            <p:nvPr/>
          </p:nvSpPr>
          <p:spPr>
            <a:xfrm>
              <a:off x="1000971" y="2488005"/>
              <a:ext cx="84495" cy="234446"/>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500">
                  <a:solidFill>
                    <a:srgbClr val="000000"/>
                  </a:solidFill>
                  <a:effectLst/>
                  <a:latin typeface="Arial" panose="020B0604020202020204" pitchFamily="34" charset="0"/>
                  <a:ea typeface="Arial" panose="020B0604020202020204" pitchFamily="34" charset="0"/>
                </a:rPr>
                <a:t>(</a:t>
              </a:r>
              <a:endParaRPr lang="en-US" sz="1100">
                <a:solidFill>
                  <a:srgbClr val="000000"/>
                </a:solidFill>
                <a:effectLst/>
                <a:latin typeface="Calibri" panose="020F0502020204030204" pitchFamily="34" charset="0"/>
                <a:ea typeface="Calibri" panose="020F0502020204030204" pitchFamily="34" charset="0"/>
              </a:endParaRPr>
            </a:p>
          </p:txBody>
        </p:sp>
        <p:sp>
          <p:nvSpPr>
            <p:cNvPr id="110" name="Rectangle 109"/>
            <p:cNvSpPr/>
            <p:nvPr/>
          </p:nvSpPr>
          <p:spPr>
            <a:xfrm rot="5399999">
              <a:off x="5851434" y="4014073"/>
              <a:ext cx="5654941" cy="381021"/>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2400" b="1">
                  <a:solidFill>
                    <a:srgbClr val="000000"/>
                  </a:solidFill>
                  <a:effectLst/>
                  <a:latin typeface="Arial" panose="020B0604020202020204" pitchFamily="34" charset="0"/>
                  <a:ea typeface="Arial" panose="020B0604020202020204" pitchFamily="34" charset="0"/>
                </a:rPr>
                <a:t>NFHS Official Soccer Signals</a:t>
              </a:r>
              <a:endParaRPr lang="en-US" sz="1100">
                <a:solidFill>
                  <a:srgbClr val="000000"/>
                </a:solidFill>
                <a:effectLst/>
                <a:latin typeface="Calibri" panose="020F0502020204030204" pitchFamily="34" charset="0"/>
                <a:ea typeface="Calibri" panose="020F0502020204030204" pitchFamily="34" charset="0"/>
              </a:endParaRPr>
            </a:p>
          </p:txBody>
        </p:sp>
        <p:pic>
          <p:nvPicPr>
            <p:cNvPr id="111" name="Picture 110"/>
            <p:cNvPicPr/>
            <p:nvPr/>
          </p:nvPicPr>
          <p:blipFill>
            <a:blip r:embed="rId4"/>
            <a:stretch>
              <a:fillRect/>
            </a:stretch>
          </p:blipFill>
          <p:spPr>
            <a:xfrm>
              <a:off x="24498" y="0"/>
              <a:ext cx="701065" cy="900646"/>
            </a:xfrm>
            <a:prstGeom prst="rect">
              <a:avLst/>
            </a:prstGeom>
          </p:spPr>
        </p:pic>
        <p:pic>
          <p:nvPicPr>
            <p:cNvPr id="112" name="Picture 111"/>
            <p:cNvPicPr/>
            <p:nvPr/>
          </p:nvPicPr>
          <p:blipFill>
            <a:blip r:embed="rId4"/>
            <a:stretch>
              <a:fillRect/>
            </a:stretch>
          </p:blipFill>
          <p:spPr>
            <a:xfrm>
              <a:off x="8175080" y="0"/>
              <a:ext cx="701066" cy="900646"/>
            </a:xfrm>
            <a:prstGeom prst="rect">
              <a:avLst/>
            </a:prstGeom>
          </p:spPr>
        </p:pic>
        <p:pic>
          <p:nvPicPr>
            <p:cNvPr id="113" name="Picture 112"/>
            <p:cNvPicPr/>
            <p:nvPr/>
          </p:nvPicPr>
          <p:blipFill>
            <a:blip r:embed="rId5"/>
            <a:stretch>
              <a:fillRect/>
            </a:stretch>
          </p:blipFill>
          <p:spPr>
            <a:xfrm>
              <a:off x="3514027" y="47612"/>
              <a:ext cx="1383792" cy="2109216"/>
            </a:xfrm>
            <a:prstGeom prst="rect">
              <a:avLst/>
            </a:prstGeom>
          </p:spPr>
        </p:pic>
        <p:sp>
          <p:nvSpPr>
            <p:cNvPr id="114" name="Shape 31"/>
            <p:cNvSpPr/>
            <p:nvPr/>
          </p:nvSpPr>
          <p:spPr>
            <a:xfrm>
              <a:off x="3516618" y="49327"/>
              <a:ext cx="1381303" cy="2108010"/>
            </a:xfrm>
            <a:custGeom>
              <a:avLst/>
              <a:gdLst/>
              <a:ahLst/>
              <a:cxnLst/>
              <a:rect l="0" t="0" r="0" b="0"/>
              <a:pathLst>
                <a:path w="1381303" h="2108010">
                  <a:moveTo>
                    <a:pt x="0" y="2108010"/>
                  </a:moveTo>
                  <a:lnTo>
                    <a:pt x="0" y="0"/>
                  </a:lnTo>
                  <a:lnTo>
                    <a:pt x="1381303" y="0"/>
                  </a:lnTo>
                  <a:lnTo>
                    <a:pt x="1381303" y="2108010"/>
                  </a:lnTo>
                  <a:close/>
                </a:path>
              </a:pathLst>
            </a:custGeom>
            <a:ln w="0"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15" name="Shape 34"/>
            <p:cNvSpPr/>
            <p:nvPr/>
          </p:nvSpPr>
          <p:spPr>
            <a:xfrm>
              <a:off x="3512097" y="2301684"/>
              <a:ext cx="1380986" cy="401460"/>
            </a:xfrm>
            <a:custGeom>
              <a:avLst/>
              <a:gdLst/>
              <a:ahLst/>
              <a:cxnLst/>
              <a:rect l="0" t="0" r="0" b="0"/>
              <a:pathLst>
                <a:path w="1380986" h="401460">
                  <a:moveTo>
                    <a:pt x="0" y="0"/>
                  </a:moveTo>
                  <a:lnTo>
                    <a:pt x="1380986" y="0"/>
                  </a:lnTo>
                  <a:lnTo>
                    <a:pt x="1380986" y="401460"/>
                  </a:lnTo>
                  <a:lnTo>
                    <a:pt x="0" y="401460"/>
                  </a:lnTo>
                  <a:lnTo>
                    <a:pt x="0" y="0"/>
                  </a:lnTo>
                  <a:close/>
                </a:path>
              </a:pathLst>
            </a:custGeom>
            <a:ln w="0" cap="flat">
              <a:miter lim="127000"/>
            </a:ln>
          </p:spPr>
          <p:style>
            <a:lnRef idx="0">
              <a:srgbClr val="000000">
                <a:alpha val="0"/>
              </a:srgbClr>
            </a:lnRef>
            <a:fillRef idx="1">
              <a:srgbClr val="E5E5E5"/>
            </a:fillRef>
            <a:effectRef idx="0">
              <a:scrgbClr r="0" g="0" b="0"/>
            </a:effectRef>
            <a:fontRef idx="none"/>
          </p:style>
          <p:txBody>
            <a:bodyPr/>
            <a:lstStyle/>
            <a:p>
              <a:endParaRPr lang="en-US"/>
            </a:p>
          </p:txBody>
        </p:sp>
        <p:sp>
          <p:nvSpPr>
            <p:cNvPr id="116" name="Shape 35"/>
            <p:cNvSpPr/>
            <p:nvPr/>
          </p:nvSpPr>
          <p:spPr>
            <a:xfrm>
              <a:off x="3512097" y="2301684"/>
              <a:ext cx="1380986" cy="401460"/>
            </a:xfrm>
            <a:custGeom>
              <a:avLst/>
              <a:gdLst/>
              <a:ahLst/>
              <a:cxnLst/>
              <a:rect l="0" t="0" r="0" b="0"/>
              <a:pathLst>
                <a:path w="1380986" h="401460">
                  <a:moveTo>
                    <a:pt x="0" y="401460"/>
                  </a:moveTo>
                  <a:lnTo>
                    <a:pt x="0" y="0"/>
                  </a:lnTo>
                  <a:lnTo>
                    <a:pt x="1380986" y="0"/>
                  </a:lnTo>
                  <a:lnTo>
                    <a:pt x="1380986" y="401460"/>
                  </a:lnTo>
                  <a:close/>
                </a:path>
              </a:pathLst>
            </a:custGeom>
            <a:ln w="0"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17" name="Rectangle 116"/>
            <p:cNvSpPr/>
            <p:nvPr/>
          </p:nvSpPr>
          <p:spPr>
            <a:xfrm>
              <a:off x="3908632" y="2351300"/>
              <a:ext cx="782028" cy="220671"/>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400">
                  <a:solidFill>
                    <a:srgbClr val="000000"/>
                  </a:solidFill>
                  <a:effectLst/>
                  <a:latin typeface="Arial" panose="020B0604020202020204" pitchFamily="34" charset="0"/>
                  <a:ea typeface="Arial" panose="020B0604020202020204" pitchFamily="34" charset="0"/>
                </a:rPr>
                <a:t>Indirect</a:t>
              </a:r>
              <a:endParaRPr lang="en-US" sz="1100">
                <a:solidFill>
                  <a:srgbClr val="000000"/>
                </a:solidFill>
                <a:effectLst/>
                <a:latin typeface="Calibri" panose="020F0502020204030204" pitchFamily="34" charset="0"/>
                <a:ea typeface="Calibri" panose="020F0502020204030204" pitchFamily="34" charset="0"/>
              </a:endParaRPr>
            </a:p>
          </p:txBody>
        </p:sp>
        <p:sp>
          <p:nvSpPr>
            <p:cNvPr id="118" name="Rectangle 117"/>
            <p:cNvSpPr/>
            <p:nvPr/>
          </p:nvSpPr>
          <p:spPr>
            <a:xfrm>
              <a:off x="3866349" y="2530476"/>
              <a:ext cx="894550" cy="220671"/>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400">
                  <a:solidFill>
                    <a:srgbClr val="000000"/>
                  </a:solidFill>
                  <a:effectLst/>
                  <a:latin typeface="Arial" panose="020B0604020202020204" pitchFamily="34" charset="0"/>
                  <a:ea typeface="Arial" panose="020B0604020202020204" pitchFamily="34" charset="0"/>
                </a:rPr>
                <a:t>free kick</a:t>
              </a:r>
              <a:endParaRPr lang="en-US" sz="1100">
                <a:solidFill>
                  <a:srgbClr val="000000"/>
                </a:solidFill>
                <a:effectLst/>
                <a:latin typeface="Calibri" panose="020F0502020204030204" pitchFamily="34" charset="0"/>
                <a:ea typeface="Calibri" panose="020F0502020204030204" pitchFamily="34" charset="0"/>
              </a:endParaRPr>
            </a:p>
          </p:txBody>
        </p:sp>
        <p:sp>
          <p:nvSpPr>
            <p:cNvPr id="119" name="Shape 40"/>
            <p:cNvSpPr/>
            <p:nvPr/>
          </p:nvSpPr>
          <p:spPr>
            <a:xfrm>
              <a:off x="3589262" y="115214"/>
              <a:ext cx="254152" cy="254178"/>
            </a:xfrm>
            <a:custGeom>
              <a:avLst/>
              <a:gdLst/>
              <a:ahLst/>
              <a:cxnLst/>
              <a:rect l="0" t="0" r="0" b="0"/>
              <a:pathLst>
                <a:path w="254152" h="254178">
                  <a:moveTo>
                    <a:pt x="127076" y="0"/>
                  </a:moveTo>
                  <a:cubicBezTo>
                    <a:pt x="197218" y="0"/>
                    <a:pt x="254152" y="56934"/>
                    <a:pt x="254152" y="127089"/>
                  </a:cubicBezTo>
                  <a:cubicBezTo>
                    <a:pt x="254152" y="197244"/>
                    <a:pt x="197218" y="254178"/>
                    <a:pt x="127076" y="254178"/>
                  </a:cubicBezTo>
                  <a:cubicBezTo>
                    <a:pt x="56921" y="254178"/>
                    <a:pt x="0" y="197244"/>
                    <a:pt x="0" y="127089"/>
                  </a:cubicBezTo>
                  <a:cubicBezTo>
                    <a:pt x="0" y="56934"/>
                    <a:pt x="56921" y="0"/>
                    <a:pt x="127076" y="0"/>
                  </a:cubicBez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US"/>
            </a:p>
          </p:txBody>
        </p:sp>
        <p:sp>
          <p:nvSpPr>
            <p:cNvPr id="120" name="Rectangle 119"/>
            <p:cNvSpPr/>
            <p:nvPr/>
          </p:nvSpPr>
          <p:spPr>
            <a:xfrm>
              <a:off x="3665443" y="186025"/>
              <a:ext cx="117922" cy="198941"/>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250" b="1">
                  <a:solidFill>
                    <a:srgbClr val="FFFFFF"/>
                  </a:solidFill>
                  <a:effectLst/>
                  <a:latin typeface="Arial" panose="020B0604020202020204" pitchFamily="34" charset="0"/>
                  <a:ea typeface="Arial" panose="020B0604020202020204" pitchFamily="34" charset="0"/>
                </a:rPr>
                <a:t>2</a:t>
              </a:r>
              <a:endParaRPr lang="en-US" sz="1100">
                <a:solidFill>
                  <a:srgbClr val="000000"/>
                </a:solidFill>
                <a:effectLst/>
                <a:latin typeface="Calibri" panose="020F0502020204030204" pitchFamily="34" charset="0"/>
                <a:ea typeface="Calibri" panose="020F0502020204030204" pitchFamily="34" charset="0"/>
              </a:endParaRPr>
            </a:p>
          </p:txBody>
        </p:sp>
        <p:pic>
          <p:nvPicPr>
            <p:cNvPr id="121" name="Picture 120"/>
            <p:cNvPicPr/>
            <p:nvPr/>
          </p:nvPicPr>
          <p:blipFill>
            <a:blip r:embed="rId6"/>
            <a:stretch>
              <a:fillRect/>
            </a:stretch>
          </p:blipFill>
          <p:spPr>
            <a:xfrm>
              <a:off x="4970971" y="346316"/>
              <a:ext cx="798576" cy="1642872"/>
            </a:xfrm>
            <a:prstGeom prst="rect">
              <a:avLst/>
            </a:prstGeom>
          </p:spPr>
        </p:pic>
        <p:sp>
          <p:nvSpPr>
            <p:cNvPr id="122" name="Shape 46"/>
            <p:cNvSpPr/>
            <p:nvPr/>
          </p:nvSpPr>
          <p:spPr>
            <a:xfrm>
              <a:off x="4975111" y="42228"/>
              <a:ext cx="794626" cy="1946694"/>
            </a:xfrm>
            <a:custGeom>
              <a:avLst/>
              <a:gdLst/>
              <a:ahLst/>
              <a:cxnLst/>
              <a:rect l="0" t="0" r="0" b="0"/>
              <a:pathLst>
                <a:path w="794626" h="1946694">
                  <a:moveTo>
                    <a:pt x="0" y="1946694"/>
                  </a:moveTo>
                  <a:lnTo>
                    <a:pt x="0" y="0"/>
                  </a:lnTo>
                  <a:lnTo>
                    <a:pt x="794626" y="0"/>
                  </a:lnTo>
                  <a:lnTo>
                    <a:pt x="794626" y="1946694"/>
                  </a:lnTo>
                  <a:close/>
                </a:path>
              </a:pathLst>
            </a:custGeom>
            <a:ln w="0"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23" name="Shape 1567"/>
            <p:cNvSpPr/>
            <p:nvPr/>
          </p:nvSpPr>
          <p:spPr>
            <a:xfrm>
              <a:off x="5114240" y="2301672"/>
              <a:ext cx="1380985" cy="401460"/>
            </a:xfrm>
            <a:custGeom>
              <a:avLst/>
              <a:gdLst/>
              <a:ahLst/>
              <a:cxnLst/>
              <a:rect l="0" t="0" r="0" b="0"/>
              <a:pathLst>
                <a:path w="1380985" h="401460">
                  <a:moveTo>
                    <a:pt x="0" y="0"/>
                  </a:moveTo>
                  <a:lnTo>
                    <a:pt x="1380985" y="0"/>
                  </a:lnTo>
                  <a:lnTo>
                    <a:pt x="1380985" y="401460"/>
                  </a:lnTo>
                  <a:lnTo>
                    <a:pt x="0" y="401460"/>
                  </a:lnTo>
                  <a:lnTo>
                    <a:pt x="0" y="0"/>
                  </a:lnTo>
                </a:path>
              </a:pathLst>
            </a:custGeom>
            <a:ln w="0" cap="flat">
              <a:miter lim="127000"/>
            </a:ln>
          </p:spPr>
          <p:style>
            <a:lnRef idx="0">
              <a:srgbClr val="000000">
                <a:alpha val="0"/>
              </a:srgbClr>
            </a:lnRef>
            <a:fillRef idx="1">
              <a:srgbClr val="E5E5E5"/>
            </a:fillRef>
            <a:effectRef idx="0">
              <a:scrgbClr r="0" g="0" b="0"/>
            </a:effectRef>
            <a:fontRef idx="none"/>
          </p:style>
          <p:txBody>
            <a:bodyPr/>
            <a:lstStyle/>
            <a:p>
              <a:endParaRPr lang="en-US"/>
            </a:p>
          </p:txBody>
        </p:sp>
        <p:sp>
          <p:nvSpPr>
            <p:cNvPr id="124" name="Shape 50"/>
            <p:cNvSpPr/>
            <p:nvPr/>
          </p:nvSpPr>
          <p:spPr>
            <a:xfrm>
              <a:off x="5114240" y="2301672"/>
              <a:ext cx="1380985" cy="401460"/>
            </a:xfrm>
            <a:custGeom>
              <a:avLst/>
              <a:gdLst/>
              <a:ahLst/>
              <a:cxnLst/>
              <a:rect l="0" t="0" r="0" b="0"/>
              <a:pathLst>
                <a:path w="1380985" h="401460">
                  <a:moveTo>
                    <a:pt x="0" y="401460"/>
                  </a:moveTo>
                  <a:lnTo>
                    <a:pt x="0" y="0"/>
                  </a:lnTo>
                  <a:lnTo>
                    <a:pt x="1380985" y="0"/>
                  </a:lnTo>
                  <a:lnTo>
                    <a:pt x="1380985" y="401460"/>
                  </a:lnTo>
                  <a:close/>
                </a:path>
              </a:pathLst>
            </a:custGeom>
            <a:ln w="0"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25" name="Rectangle 124"/>
            <p:cNvSpPr/>
            <p:nvPr/>
          </p:nvSpPr>
          <p:spPr>
            <a:xfrm>
              <a:off x="5411464" y="2422674"/>
              <a:ext cx="1044920" cy="269701"/>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700">
                  <a:solidFill>
                    <a:srgbClr val="000000"/>
                  </a:solidFill>
                  <a:effectLst/>
                  <a:latin typeface="Arial" panose="020B0604020202020204" pitchFamily="34" charset="0"/>
                  <a:ea typeface="Arial" panose="020B0604020202020204" pitchFamily="34" charset="0"/>
                </a:rPr>
                <a:t>Play On</a:t>
              </a:r>
              <a:endParaRPr lang="en-US" sz="1100">
                <a:solidFill>
                  <a:srgbClr val="000000"/>
                </a:solidFill>
                <a:effectLst/>
                <a:latin typeface="Calibri" panose="020F0502020204030204" pitchFamily="34" charset="0"/>
                <a:ea typeface="Calibri" panose="020F0502020204030204" pitchFamily="34" charset="0"/>
              </a:endParaRPr>
            </a:p>
          </p:txBody>
        </p:sp>
        <p:sp>
          <p:nvSpPr>
            <p:cNvPr id="126" name="Shape 54"/>
            <p:cNvSpPr/>
            <p:nvPr/>
          </p:nvSpPr>
          <p:spPr>
            <a:xfrm>
              <a:off x="5061814" y="127026"/>
              <a:ext cx="254178" cy="254178"/>
            </a:xfrm>
            <a:custGeom>
              <a:avLst/>
              <a:gdLst/>
              <a:ahLst/>
              <a:cxnLst/>
              <a:rect l="0" t="0" r="0" b="0"/>
              <a:pathLst>
                <a:path w="254178" h="254178">
                  <a:moveTo>
                    <a:pt x="127089" y="0"/>
                  </a:moveTo>
                  <a:cubicBezTo>
                    <a:pt x="197244" y="0"/>
                    <a:pt x="254178" y="56934"/>
                    <a:pt x="254178" y="127089"/>
                  </a:cubicBezTo>
                  <a:cubicBezTo>
                    <a:pt x="254178" y="197244"/>
                    <a:pt x="197244" y="254178"/>
                    <a:pt x="127089" y="254178"/>
                  </a:cubicBezTo>
                  <a:cubicBezTo>
                    <a:pt x="56934" y="254178"/>
                    <a:pt x="0" y="197244"/>
                    <a:pt x="0" y="127089"/>
                  </a:cubicBezTo>
                  <a:cubicBezTo>
                    <a:pt x="0" y="56934"/>
                    <a:pt x="56934" y="0"/>
                    <a:pt x="127089" y="0"/>
                  </a:cubicBez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US"/>
            </a:p>
          </p:txBody>
        </p:sp>
        <p:sp>
          <p:nvSpPr>
            <p:cNvPr id="127" name="Rectangle 126"/>
            <p:cNvSpPr/>
            <p:nvPr/>
          </p:nvSpPr>
          <p:spPr>
            <a:xfrm>
              <a:off x="5076469" y="197773"/>
              <a:ext cx="306470" cy="198941"/>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250" b="1">
                  <a:solidFill>
                    <a:srgbClr val="FFFFFF"/>
                  </a:solidFill>
                  <a:effectLst/>
                  <a:latin typeface="Arial" panose="020B0604020202020204" pitchFamily="34" charset="0"/>
                  <a:ea typeface="Arial" panose="020B0604020202020204" pitchFamily="34" charset="0"/>
                </a:rPr>
                <a:t>3-1</a:t>
              </a:r>
              <a:endParaRPr lang="en-US" sz="1100">
                <a:solidFill>
                  <a:srgbClr val="000000"/>
                </a:solidFill>
                <a:effectLst/>
                <a:latin typeface="Calibri" panose="020F0502020204030204" pitchFamily="34" charset="0"/>
                <a:ea typeface="Calibri" panose="020F0502020204030204" pitchFamily="34" charset="0"/>
              </a:endParaRPr>
            </a:p>
          </p:txBody>
        </p:sp>
        <p:pic>
          <p:nvPicPr>
            <p:cNvPr id="128" name="Picture 127"/>
            <p:cNvPicPr/>
            <p:nvPr/>
          </p:nvPicPr>
          <p:blipFill>
            <a:blip r:embed="rId7"/>
            <a:stretch>
              <a:fillRect/>
            </a:stretch>
          </p:blipFill>
          <p:spPr>
            <a:xfrm>
              <a:off x="6701219" y="38468"/>
              <a:ext cx="1383792" cy="1965960"/>
            </a:xfrm>
            <a:prstGeom prst="rect">
              <a:avLst/>
            </a:prstGeom>
          </p:spPr>
        </p:pic>
        <p:sp>
          <p:nvSpPr>
            <p:cNvPr id="129" name="Shape 60"/>
            <p:cNvSpPr/>
            <p:nvPr/>
          </p:nvSpPr>
          <p:spPr>
            <a:xfrm>
              <a:off x="6704534" y="42291"/>
              <a:ext cx="1379995" cy="1961909"/>
            </a:xfrm>
            <a:custGeom>
              <a:avLst/>
              <a:gdLst/>
              <a:ahLst/>
              <a:cxnLst/>
              <a:rect l="0" t="0" r="0" b="0"/>
              <a:pathLst>
                <a:path w="1379995" h="1961909">
                  <a:moveTo>
                    <a:pt x="0" y="1961909"/>
                  </a:moveTo>
                  <a:lnTo>
                    <a:pt x="0" y="0"/>
                  </a:lnTo>
                  <a:lnTo>
                    <a:pt x="1379995" y="0"/>
                  </a:lnTo>
                  <a:lnTo>
                    <a:pt x="1379995" y="1961909"/>
                  </a:lnTo>
                  <a:close/>
                </a:path>
              </a:pathLst>
            </a:custGeom>
            <a:ln w="0"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30" name="Shape 1568"/>
            <p:cNvSpPr/>
            <p:nvPr/>
          </p:nvSpPr>
          <p:spPr>
            <a:xfrm>
              <a:off x="6727254" y="2301672"/>
              <a:ext cx="1380986" cy="401460"/>
            </a:xfrm>
            <a:custGeom>
              <a:avLst/>
              <a:gdLst/>
              <a:ahLst/>
              <a:cxnLst/>
              <a:rect l="0" t="0" r="0" b="0"/>
              <a:pathLst>
                <a:path w="1380986" h="401460">
                  <a:moveTo>
                    <a:pt x="0" y="0"/>
                  </a:moveTo>
                  <a:lnTo>
                    <a:pt x="1380986" y="0"/>
                  </a:lnTo>
                  <a:lnTo>
                    <a:pt x="1380986" y="401460"/>
                  </a:lnTo>
                  <a:lnTo>
                    <a:pt x="0" y="401460"/>
                  </a:lnTo>
                  <a:lnTo>
                    <a:pt x="0" y="0"/>
                  </a:lnTo>
                </a:path>
              </a:pathLst>
            </a:custGeom>
            <a:ln w="0" cap="flat">
              <a:miter lim="127000"/>
            </a:ln>
          </p:spPr>
          <p:style>
            <a:lnRef idx="0">
              <a:srgbClr val="000000">
                <a:alpha val="0"/>
              </a:srgbClr>
            </a:lnRef>
            <a:fillRef idx="1">
              <a:srgbClr val="E5E5E5"/>
            </a:fillRef>
            <a:effectRef idx="0">
              <a:scrgbClr r="0" g="0" b="0"/>
            </a:effectRef>
            <a:fontRef idx="none"/>
          </p:style>
          <p:txBody>
            <a:bodyPr/>
            <a:lstStyle/>
            <a:p>
              <a:endParaRPr lang="en-US"/>
            </a:p>
          </p:txBody>
        </p:sp>
        <p:sp>
          <p:nvSpPr>
            <p:cNvPr id="131" name="Shape 64"/>
            <p:cNvSpPr/>
            <p:nvPr/>
          </p:nvSpPr>
          <p:spPr>
            <a:xfrm>
              <a:off x="6727254" y="2301672"/>
              <a:ext cx="1380986" cy="401460"/>
            </a:xfrm>
            <a:custGeom>
              <a:avLst/>
              <a:gdLst/>
              <a:ahLst/>
              <a:cxnLst/>
              <a:rect l="0" t="0" r="0" b="0"/>
              <a:pathLst>
                <a:path w="1380986" h="401460">
                  <a:moveTo>
                    <a:pt x="0" y="401460"/>
                  </a:moveTo>
                  <a:lnTo>
                    <a:pt x="0" y="0"/>
                  </a:lnTo>
                  <a:lnTo>
                    <a:pt x="1380986" y="0"/>
                  </a:lnTo>
                  <a:lnTo>
                    <a:pt x="1380986" y="401460"/>
                  </a:lnTo>
                  <a:close/>
                </a:path>
              </a:pathLst>
            </a:custGeom>
            <a:ln w="0"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32" name="Rectangle 131"/>
            <p:cNvSpPr/>
            <p:nvPr/>
          </p:nvSpPr>
          <p:spPr>
            <a:xfrm>
              <a:off x="7026194" y="2422674"/>
              <a:ext cx="1042064" cy="269701"/>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700">
                  <a:solidFill>
                    <a:srgbClr val="000000"/>
                  </a:solidFill>
                  <a:effectLst/>
                  <a:latin typeface="Arial" panose="020B0604020202020204" pitchFamily="34" charset="0"/>
                  <a:ea typeface="Arial" panose="020B0604020202020204" pitchFamily="34" charset="0"/>
                </a:rPr>
                <a:t>Timeout</a:t>
              </a:r>
              <a:endParaRPr lang="en-US" sz="1100">
                <a:solidFill>
                  <a:srgbClr val="000000"/>
                </a:solidFill>
                <a:effectLst/>
                <a:latin typeface="Calibri" panose="020F0502020204030204" pitchFamily="34" charset="0"/>
                <a:ea typeface="Calibri" panose="020F0502020204030204" pitchFamily="34" charset="0"/>
              </a:endParaRPr>
            </a:p>
          </p:txBody>
        </p:sp>
        <p:sp>
          <p:nvSpPr>
            <p:cNvPr id="133" name="Shape 68"/>
            <p:cNvSpPr/>
            <p:nvPr/>
          </p:nvSpPr>
          <p:spPr>
            <a:xfrm>
              <a:off x="6775553" y="91986"/>
              <a:ext cx="254178" cy="254152"/>
            </a:xfrm>
            <a:custGeom>
              <a:avLst/>
              <a:gdLst/>
              <a:ahLst/>
              <a:cxnLst/>
              <a:rect l="0" t="0" r="0" b="0"/>
              <a:pathLst>
                <a:path w="254178" h="254152">
                  <a:moveTo>
                    <a:pt x="127088" y="0"/>
                  </a:moveTo>
                  <a:cubicBezTo>
                    <a:pt x="197244" y="0"/>
                    <a:pt x="254178" y="56934"/>
                    <a:pt x="254178" y="127076"/>
                  </a:cubicBezTo>
                  <a:cubicBezTo>
                    <a:pt x="254178" y="197218"/>
                    <a:pt x="197244" y="254152"/>
                    <a:pt x="127088" y="254152"/>
                  </a:cubicBezTo>
                  <a:cubicBezTo>
                    <a:pt x="56934" y="254152"/>
                    <a:pt x="0" y="197218"/>
                    <a:pt x="0" y="127076"/>
                  </a:cubicBezTo>
                  <a:cubicBezTo>
                    <a:pt x="0" y="56934"/>
                    <a:pt x="56934" y="0"/>
                    <a:pt x="127088" y="0"/>
                  </a:cubicBez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US"/>
            </a:p>
          </p:txBody>
        </p:sp>
        <p:sp>
          <p:nvSpPr>
            <p:cNvPr id="134" name="Rectangle 133"/>
            <p:cNvSpPr/>
            <p:nvPr/>
          </p:nvSpPr>
          <p:spPr>
            <a:xfrm>
              <a:off x="6863714" y="162584"/>
              <a:ext cx="117923" cy="198941"/>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250" b="1">
                  <a:solidFill>
                    <a:srgbClr val="FFFFFF"/>
                  </a:solidFill>
                  <a:effectLst/>
                  <a:latin typeface="Arial" panose="020B0604020202020204" pitchFamily="34" charset="0"/>
                  <a:ea typeface="Arial" panose="020B0604020202020204" pitchFamily="34" charset="0"/>
                </a:rPr>
                <a:t>4</a:t>
              </a:r>
              <a:endParaRPr lang="en-US" sz="1100">
                <a:solidFill>
                  <a:srgbClr val="000000"/>
                </a:solidFill>
                <a:effectLst/>
                <a:latin typeface="Calibri" panose="020F0502020204030204" pitchFamily="34" charset="0"/>
                <a:ea typeface="Calibri" panose="020F0502020204030204" pitchFamily="34" charset="0"/>
              </a:endParaRPr>
            </a:p>
          </p:txBody>
        </p:sp>
        <p:sp>
          <p:nvSpPr>
            <p:cNvPr id="135" name="Shape 70"/>
            <p:cNvSpPr/>
            <p:nvPr/>
          </p:nvSpPr>
          <p:spPr>
            <a:xfrm>
              <a:off x="457" y="5209718"/>
              <a:ext cx="1380985" cy="486131"/>
            </a:xfrm>
            <a:custGeom>
              <a:avLst/>
              <a:gdLst/>
              <a:ahLst/>
              <a:cxnLst/>
              <a:rect l="0" t="0" r="0" b="0"/>
              <a:pathLst>
                <a:path w="1380985" h="486131">
                  <a:moveTo>
                    <a:pt x="0" y="0"/>
                  </a:moveTo>
                  <a:lnTo>
                    <a:pt x="1380985" y="0"/>
                  </a:lnTo>
                  <a:lnTo>
                    <a:pt x="1380985" y="486131"/>
                  </a:lnTo>
                  <a:lnTo>
                    <a:pt x="0" y="486131"/>
                  </a:lnTo>
                  <a:lnTo>
                    <a:pt x="0" y="0"/>
                  </a:lnTo>
                  <a:close/>
                </a:path>
              </a:pathLst>
            </a:custGeom>
            <a:ln w="0" cap="flat">
              <a:miter lim="127000"/>
            </a:ln>
          </p:spPr>
          <p:style>
            <a:lnRef idx="0">
              <a:srgbClr val="000000">
                <a:alpha val="0"/>
              </a:srgbClr>
            </a:lnRef>
            <a:fillRef idx="1">
              <a:srgbClr val="E5E5E5"/>
            </a:fillRef>
            <a:effectRef idx="0">
              <a:scrgbClr r="0" g="0" b="0"/>
            </a:effectRef>
            <a:fontRef idx="none"/>
          </p:style>
          <p:txBody>
            <a:bodyPr/>
            <a:lstStyle/>
            <a:p>
              <a:endParaRPr lang="en-US"/>
            </a:p>
          </p:txBody>
        </p:sp>
        <p:sp>
          <p:nvSpPr>
            <p:cNvPr id="136" name="Shape 71"/>
            <p:cNvSpPr/>
            <p:nvPr/>
          </p:nvSpPr>
          <p:spPr>
            <a:xfrm>
              <a:off x="457" y="5209705"/>
              <a:ext cx="1380985" cy="486131"/>
            </a:xfrm>
            <a:custGeom>
              <a:avLst/>
              <a:gdLst/>
              <a:ahLst/>
              <a:cxnLst/>
              <a:rect l="0" t="0" r="0" b="0"/>
              <a:pathLst>
                <a:path w="1380985" h="486131">
                  <a:moveTo>
                    <a:pt x="0" y="486131"/>
                  </a:moveTo>
                  <a:lnTo>
                    <a:pt x="0" y="0"/>
                  </a:lnTo>
                  <a:lnTo>
                    <a:pt x="1380985" y="0"/>
                  </a:lnTo>
                  <a:lnTo>
                    <a:pt x="1380985" y="486131"/>
                  </a:lnTo>
                  <a:close/>
                </a:path>
              </a:pathLst>
            </a:custGeom>
            <a:ln w="0"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37" name="Rectangle 136"/>
            <p:cNvSpPr/>
            <p:nvPr/>
          </p:nvSpPr>
          <p:spPr>
            <a:xfrm>
              <a:off x="25070" y="5283715"/>
              <a:ext cx="79429" cy="220722"/>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400">
                  <a:solidFill>
                    <a:srgbClr val="000000"/>
                  </a:solidFill>
                  <a:effectLst/>
                  <a:latin typeface="Arial" panose="020B0604020202020204" pitchFamily="34" charset="0"/>
                  <a:ea typeface="Arial" panose="020B0604020202020204" pitchFamily="34" charset="0"/>
                </a:rPr>
                <a:t>(</a:t>
              </a:r>
              <a:endParaRPr lang="en-US" sz="1100">
                <a:solidFill>
                  <a:srgbClr val="000000"/>
                </a:solidFill>
                <a:effectLst/>
                <a:latin typeface="Calibri" panose="020F0502020204030204" pitchFamily="34" charset="0"/>
                <a:ea typeface="Calibri" panose="020F0502020204030204" pitchFamily="34" charset="0"/>
              </a:endParaRPr>
            </a:p>
          </p:txBody>
        </p:sp>
        <p:sp>
          <p:nvSpPr>
            <p:cNvPr id="138" name="Rectangle 137"/>
            <p:cNvSpPr/>
            <p:nvPr/>
          </p:nvSpPr>
          <p:spPr>
            <a:xfrm>
              <a:off x="84791" y="5283715"/>
              <a:ext cx="1693393" cy="220722"/>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400">
                  <a:solidFill>
                    <a:srgbClr val="000000"/>
                  </a:solidFill>
                  <a:effectLst/>
                  <a:latin typeface="Arial" panose="020B0604020202020204" pitchFamily="34" charset="0"/>
                  <a:ea typeface="Arial" panose="020B0604020202020204" pitchFamily="34" charset="0"/>
                </a:rPr>
                <a:t>Wind-up to start</a:t>
              </a:r>
              <a:endParaRPr lang="en-US" sz="1100">
                <a:solidFill>
                  <a:srgbClr val="000000"/>
                </a:solidFill>
                <a:effectLst/>
                <a:latin typeface="Calibri" panose="020F0502020204030204" pitchFamily="34" charset="0"/>
                <a:ea typeface="Calibri" panose="020F0502020204030204" pitchFamily="34" charset="0"/>
              </a:endParaRPr>
            </a:p>
          </p:txBody>
        </p:sp>
        <p:sp>
          <p:nvSpPr>
            <p:cNvPr id="139" name="Rectangle 138"/>
            <p:cNvSpPr/>
            <p:nvPr/>
          </p:nvSpPr>
          <p:spPr>
            <a:xfrm>
              <a:off x="457394" y="5498777"/>
              <a:ext cx="622792" cy="220722"/>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400">
                  <a:solidFill>
                    <a:srgbClr val="000000"/>
                  </a:solidFill>
                  <a:effectLst/>
                  <a:latin typeface="Arial" panose="020B0604020202020204" pitchFamily="34" charset="0"/>
                  <a:ea typeface="Arial" panose="020B0604020202020204" pitchFamily="34" charset="0"/>
                </a:rPr>
                <a:t>clock)</a:t>
              </a:r>
              <a:endParaRPr lang="en-US" sz="1100">
                <a:solidFill>
                  <a:srgbClr val="000000"/>
                </a:solidFill>
                <a:effectLst/>
                <a:latin typeface="Calibri" panose="020F0502020204030204" pitchFamily="34" charset="0"/>
                <a:ea typeface="Calibri" panose="020F0502020204030204" pitchFamily="34" charset="0"/>
              </a:endParaRPr>
            </a:p>
          </p:txBody>
        </p:sp>
        <p:pic>
          <p:nvPicPr>
            <p:cNvPr id="140" name="Picture 139"/>
            <p:cNvPicPr/>
            <p:nvPr/>
          </p:nvPicPr>
          <p:blipFill>
            <a:blip r:embed="rId8"/>
            <a:stretch>
              <a:fillRect/>
            </a:stretch>
          </p:blipFill>
          <p:spPr>
            <a:xfrm>
              <a:off x="-4380" y="3022460"/>
              <a:ext cx="1386840" cy="1703832"/>
            </a:xfrm>
            <a:prstGeom prst="rect">
              <a:avLst/>
            </a:prstGeom>
          </p:spPr>
        </p:pic>
        <p:sp>
          <p:nvSpPr>
            <p:cNvPr id="141" name="Shape 80"/>
            <p:cNvSpPr/>
            <p:nvPr/>
          </p:nvSpPr>
          <p:spPr>
            <a:xfrm>
              <a:off x="0" y="3026156"/>
              <a:ext cx="1381912" cy="1700492"/>
            </a:xfrm>
            <a:custGeom>
              <a:avLst/>
              <a:gdLst/>
              <a:ahLst/>
              <a:cxnLst/>
              <a:rect l="0" t="0" r="0" b="0"/>
              <a:pathLst>
                <a:path w="1381912" h="1700492">
                  <a:moveTo>
                    <a:pt x="0" y="1700492"/>
                  </a:moveTo>
                  <a:lnTo>
                    <a:pt x="0" y="0"/>
                  </a:lnTo>
                  <a:lnTo>
                    <a:pt x="1381912" y="0"/>
                  </a:lnTo>
                  <a:lnTo>
                    <a:pt x="1381912" y="1700492"/>
                  </a:lnTo>
                  <a:close/>
                </a:path>
              </a:pathLst>
            </a:custGeom>
            <a:ln w="0"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42" name="Shape 83"/>
            <p:cNvSpPr/>
            <p:nvPr/>
          </p:nvSpPr>
          <p:spPr>
            <a:xfrm>
              <a:off x="72631" y="3085490"/>
              <a:ext cx="254152" cy="254178"/>
            </a:xfrm>
            <a:custGeom>
              <a:avLst/>
              <a:gdLst/>
              <a:ahLst/>
              <a:cxnLst/>
              <a:rect l="0" t="0" r="0" b="0"/>
              <a:pathLst>
                <a:path w="254152" h="254178">
                  <a:moveTo>
                    <a:pt x="127076" y="0"/>
                  </a:moveTo>
                  <a:cubicBezTo>
                    <a:pt x="197218" y="0"/>
                    <a:pt x="254152" y="56934"/>
                    <a:pt x="254152" y="127089"/>
                  </a:cubicBezTo>
                  <a:cubicBezTo>
                    <a:pt x="254152" y="197243"/>
                    <a:pt x="197218" y="254178"/>
                    <a:pt x="127076" y="254178"/>
                  </a:cubicBezTo>
                  <a:cubicBezTo>
                    <a:pt x="56921" y="254178"/>
                    <a:pt x="0" y="197243"/>
                    <a:pt x="0" y="127089"/>
                  </a:cubicBezTo>
                  <a:cubicBezTo>
                    <a:pt x="0" y="56934"/>
                    <a:pt x="56921" y="0"/>
                    <a:pt x="127076" y="0"/>
                  </a:cubicBez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US"/>
            </a:p>
          </p:txBody>
        </p:sp>
        <p:sp>
          <p:nvSpPr>
            <p:cNvPr id="143" name="Rectangle 142"/>
            <p:cNvSpPr/>
            <p:nvPr/>
          </p:nvSpPr>
          <p:spPr>
            <a:xfrm>
              <a:off x="161059" y="3156347"/>
              <a:ext cx="117922" cy="198940"/>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250" b="1">
                  <a:solidFill>
                    <a:srgbClr val="FFFFFF"/>
                  </a:solidFill>
                  <a:effectLst/>
                  <a:latin typeface="Arial" panose="020B0604020202020204" pitchFamily="34" charset="0"/>
                  <a:ea typeface="Arial" panose="020B0604020202020204" pitchFamily="34" charset="0"/>
                </a:rPr>
                <a:t>5</a:t>
              </a:r>
              <a:endParaRPr lang="en-US" sz="1100">
                <a:solidFill>
                  <a:srgbClr val="000000"/>
                </a:solidFill>
                <a:effectLst/>
                <a:latin typeface="Calibri" panose="020F0502020204030204" pitchFamily="34" charset="0"/>
                <a:ea typeface="Calibri" panose="020F0502020204030204" pitchFamily="34" charset="0"/>
              </a:endParaRPr>
            </a:p>
          </p:txBody>
        </p:sp>
        <p:pic>
          <p:nvPicPr>
            <p:cNvPr id="144" name="Picture 143"/>
            <p:cNvPicPr/>
            <p:nvPr/>
          </p:nvPicPr>
          <p:blipFill>
            <a:blip r:embed="rId9"/>
            <a:stretch>
              <a:fillRect/>
            </a:stretch>
          </p:blipFill>
          <p:spPr>
            <a:xfrm>
              <a:off x="1555179" y="3428860"/>
              <a:ext cx="1383792" cy="1298448"/>
            </a:xfrm>
            <a:prstGeom prst="rect">
              <a:avLst/>
            </a:prstGeom>
          </p:spPr>
        </p:pic>
        <p:sp>
          <p:nvSpPr>
            <p:cNvPr id="145" name="Shape 89"/>
            <p:cNvSpPr/>
            <p:nvPr/>
          </p:nvSpPr>
          <p:spPr>
            <a:xfrm>
              <a:off x="1558214" y="3026194"/>
              <a:ext cx="1381862" cy="1700428"/>
            </a:xfrm>
            <a:custGeom>
              <a:avLst/>
              <a:gdLst/>
              <a:ahLst/>
              <a:cxnLst/>
              <a:rect l="0" t="0" r="0" b="0"/>
              <a:pathLst>
                <a:path w="1381862" h="1700428">
                  <a:moveTo>
                    <a:pt x="0" y="1700428"/>
                  </a:moveTo>
                  <a:lnTo>
                    <a:pt x="0" y="0"/>
                  </a:lnTo>
                  <a:lnTo>
                    <a:pt x="1381862" y="0"/>
                  </a:lnTo>
                  <a:lnTo>
                    <a:pt x="1381861" y="1700428"/>
                  </a:lnTo>
                  <a:close/>
                </a:path>
              </a:pathLst>
            </a:custGeom>
            <a:ln w="0"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46" name="Shape 92"/>
            <p:cNvSpPr/>
            <p:nvPr/>
          </p:nvSpPr>
          <p:spPr>
            <a:xfrm>
              <a:off x="1558658" y="4805134"/>
              <a:ext cx="1380985" cy="890727"/>
            </a:xfrm>
            <a:custGeom>
              <a:avLst/>
              <a:gdLst/>
              <a:ahLst/>
              <a:cxnLst/>
              <a:rect l="0" t="0" r="0" b="0"/>
              <a:pathLst>
                <a:path w="1380985" h="890727">
                  <a:moveTo>
                    <a:pt x="0" y="0"/>
                  </a:moveTo>
                  <a:lnTo>
                    <a:pt x="1380985" y="0"/>
                  </a:lnTo>
                  <a:lnTo>
                    <a:pt x="1380985" y="890727"/>
                  </a:lnTo>
                  <a:lnTo>
                    <a:pt x="0" y="890727"/>
                  </a:lnTo>
                  <a:lnTo>
                    <a:pt x="0" y="0"/>
                  </a:lnTo>
                  <a:close/>
                </a:path>
              </a:pathLst>
            </a:custGeom>
            <a:ln w="0" cap="flat">
              <a:miter lim="127000"/>
            </a:ln>
          </p:spPr>
          <p:style>
            <a:lnRef idx="0">
              <a:srgbClr val="000000">
                <a:alpha val="0"/>
              </a:srgbClr>
            </a:lnRef>
            <a:fillRef idx="1">
              <a:srgbClr val="E5E5E5"/>
            </a:fillRef>
            <a:effectRef idx="0">
              <a:scrgbClr r="0" g="0" b="0"/>
            </a:effectRef>
            <a:fontRef idx="none"/>
          </p:style>
          <p:txBody>
            <a:bodyPr/>
            <a:lstStyle/>
            <a:p>
              <a:endParaRPr lang="en-US"/>
            </a:p>
          </p:txBody>
        </p:sp>
        <p:sp>
          <p:nvSpPr>
            <p:cNvPr id="147" name="Shape 93"/>
            <p:cNvSpPr/>
            <p:nvPr/>
          </p:nvSpPr>
          <p:spPr>
            <a:xfrm>
              <a:off x="1558658" y="4805134"/>
              <a:ext cx="1380985" cy="890727"/>
            </a:xfrm>
            <a:custGeom>
              <a:avLst/>
              <a:gdLst/>
              <a:ahLst/>
              <a:cxnLst/>
              <a:rect l="0" t="0" r="0" b="0"/>
              <a:pathLst>
                <a:path w="1380985" h="890727">
                  <a:moveTo>
                    <a:pt x="0" y="890727"/>
                  </a:moveTo>
                  <a:lnTo>
                    <a:pt x="0" y="0"/>
                  </a:lnTo>
                  <a:lnTo>
                    <a:pt x="1380985" y="0"/>
                  </a:lnTo>
                  <a:lnTo>
                    <a:pt x="1380985" y="890727"/>
                  </a:lnTo>
                  <a:close/>
                </a:path>
              </a:pathLst>
            </a:custGeom>
            <a:ln w="0"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48" name="Rectangle 147"/>
            <p:cNvSpPr/>
            <p:nvPr/>
          </p:nvSpPr>
          <p:spPr>
            <a:xfrm>
              <a:off x="1857166" y="4960103"/>
              <a:ext cx="1053379" cy="176275"/>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150">
                  <a:solidFill>
                    <a:srgbClr val="000000"/>
                  </a:solidFill>
                  <a:effectLst/>
                  <a:latin typeface="Arial" panose="020B0604020202020204" pitchFamily="34" charset="0"/>
                  <a:ea typeface="Arial" panose="020B0604020202020204" pitchFamily="34" charset="0"/>
                </a:rPr>
                <a:t>Penalty Kick</a:t>
              </a:r>
              <a:endParaRPr lang="en-US" sz="1100">
                <a:solidFill>
                  <a:srgbClr val="000000"/>
                </a:solidFill>
                <a:effectLst/>
                <a:latin typeface="Calibri" panose="020F0502020204030204" pitchFamily="34" charset="0"/>
                <a:ea typeface="Calibri" panose="020F0502020204030204" pitchFamily="34" charset="0"/>
              </a:endParaRPr>
            </a:p>
          </p:txBody>
        </p:sp>
        <p:sp>
          <p:nvSpPr>
            <p:cNvPr id="149" name="Rectangle 148"/>
            <p:cNvSpPr/>
            <p:nvPr/>
          </p:nvSpPr>
          <p:spPr>
            <a:xfrm>
              <a:off x="1839169" y="5123685"/>
              <a:ext cx="1164831" cy="176275"/>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150">
                  <a:solidFill>
                    <a:srgbClr val="000000"/>
                  </a:solidFill>
                  <a:effectLst/>
                  <a:latin typeface="Arial" panose="020B0604020202020204" pitchFamily="34" charset="0"/>
                  <a:ea typeface="Arial" panose="020B0604020202020204" pitchFamily="34" charset="0"/>
                </a:rPr>
                <a:t>point to spot),</a:t>
              </a:r>
              <a:endParaRPr lang="en-US" sz="1100">
                <a:solidFill>
                  <a:srgbClr val="000000"/>
                </a:solidFill>
                <a:effectLst/>
                <a:latin typeface="Calibri" panose="020F0502020204030204" pitchFamily="34" charset="0"/>
                <a:ea typeface="Calibri" panose="020F0502020204030204" pitchFamily="34" charset="0"/>
              </a:endParaRPr>
            </a:p>
          </p:txBody>
        </p:sp>
        <p:sp>
          <p:nvSpPr>
            <p:cNvPr id="150" name="Rectangle 149"/>
            <p:cNvSpPr/>
            <p:nvPr/>
          </p:nvSpPr>
          <p:spPr>
            <a:xfrm>
              <a:off x="1791464" y="5123685"/>
              <a:ext cx="63410" cy="176275"/>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150">
                  <a:solidFill>
                    <a:srgbClr val="000000"/>
                  </a:solidFill>
                  <a:effectLst/>
                  <a:latin typeface="Arial" panose="020B0604020202020204" pitchFamily="34" charset="0"/>
                  <a:ea typeface="Arial" panose="020B0604020202020204" pitchFamily="34" charset="0"/>
                </a:rPr>
                <a:t>(</a:t>
              </a:r>
              <a:endParaRPr lang="en-US" sz="1100">
                <a:solidFill>
                  <a:srgbClr val="000000"/>
                </a:solidFill>
                <a:effectLst/>
                <a:latin typeface="Calibri" panose="020F0502020204030204" pitchFamily="34" charset="0"/>
                <a:ea typeface="Calibri" panose="020F0502020204030204" pitchFamily="34" charset="0"/>
              </a:endParaRPr>
            </a:p>
          </p:txBody>
        </p:sp>
        <p:sp>
          <p:nvSpPr>
            <p:cNvPr id="151" name="Rectangle 150"/>
            <p:cNvSpPr/>
            <p:nvPr/>
          </p:nvSpPr>
          <p:spPr>
            <a:xfrm>
              <a:off x="1944758" y="5287267"/>
              <a:ext cx="820382" cy="176275"/>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150">
                  <a:solidFill>
                    <a:srgbClr val="000000"/>
                  </a:solidFill>
                  <a:effectLst/>
                  <a:latin typeface="Arial" panose="020B0604020202020204" pitchFamily="34" charset="0"/>
                  <a:ea typeface="Arial" panose="020B0604020202020204" pitchFamily="34" charset="0"/>
                </a:rPr>
                <a:t>Goal Kick</a:t>
              </a:r>
              <a:endParaRPr lang="en-US" sz="1100">
                <a:solidFill>
                  <a:srgbClr val="000000"/>
                </a:solidFill>
                <a:effectLst/>
                <a:latin typeface="Calibri" panose="020F0502020204030204" pitchFamily="34" charset="0"/>
                <a:ea typeface="Calibri" panose="020F0502020204030204" pitchFamily="34" charset="0"/>
              </a:endParaRPr>
            </a:p>
          </p:txBody>
        </p:sp>
        <p:sp>
          <p:nvSpPr>
            <p:cNvPr id="152" name="Rectangle 151"/>
            <p:cNvSpPr/>
            <p:nvPr/>
          </p:nvSpPr>
          <p:spPr>
            <a:xfrm>
              <a:off x="1646115" y="5450850"/>
              <a:ext cx="63410" cy="176275"/>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150">
                  <a:solidFill>
                    <a:srgbClr val="000000"/>
                  </a:solidFill>
                  <a:effectLst/>
                  <a:latin typeface="Arial" panose="020B0604020202020204" pitchFamily="34" charset="0"/>
                  <a:ea typeface="Arial" panose="020B0604020202020204" pitchFamily="34" charset="0"/>
                </a:rPr>
                <a:t>(</a:t>
              </a:r>
              <a:endParaRPr lang="en-US" sz="1100">
                <a:solidFill>
                  <a:srgbClr val="000000"/>
                </a:solidFill>
                <a:effectLst/>
                <a:latin typeface="Calibri" panose="020F0502020204030204" pitchFamily="34" charset="0"/>
                <a:ea typeface="Calibri" panose="020F0502020204030204" pitchFamily="34" charset="0"/>
              </a:endParaRPr>
            </a:p>
          </p:txBody>
        </p:sp>
        <p:sp>
          <p:nvSpPr>
            <p:cNvPr id="153" name="Rectangle 152"/>
            <p:cNvSpPr/>
            <p:nvPr/>
          </p:nvSpPr>
          <p:spPr>
            <a:xfrm>
              <a:off x="2812525" y="5450850"/>
              <a:ext cx="63409" cy="176275"/>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150">
                  <a:solidFill>
                    <a:srgbClr val="000000"/>
                  </a:solidFill>
                  <a:effectLst/>
                  <a:latin typeface="Arial" panose="020B0604020202020204" pitchFamily="34" charset="0"/>
                  <a:ea typeface="Arial" panose="020B0604020202020204" pitchFamily="34" charset="0"/>
                </a:rPr>
                <a:t>)</a:t>
              </a:r>
              <a:endParaRPr lang="en-US" sz="1100">
                <a:solidFill>
                  <a:srgbClr val="000000"/>
                </a:solidFill>
                <a:effectLst/>
                <a:latin typeface="Calibri" panose="020F0502020204030204" pitchFamily="34" charset="0"/>
                <a:ea typeface="Calibri" panose="020F0502020204030204" pitchFamily="34" charset="0"/>
              </a:endParaRPr>
            </a:p>
          </p:txBody>
        </p:sp>
        <p:sp>
          <p:nvSpPr>
            <p:cNvPr id="154" name="Rectangle 153"/>
            <p:cNvSpPr/>
            <p:nvPr/>
          </p:nvSpPr>
          <p:spPr>
            <a:xfrm>
              <a:off x="1693821" y="5450850"/>
              <a:ext cx="1487839" cy="176275"/>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150">
                  <a:solidFill>
                    <a:srgbClr val="000000"/>
                  </a:solidFill>
                  <a:effectLst/>
                  <a:latin typeface="Arial" panose="020B0604020202020204" pitchFamily="34" charset="0"/>
                  <a:ea typeface="Arial" panose="020B0604020202020204" pitchFamily="34" charset="0"/>
                </a:rPr>
                <a:t>point to goal area</a:t>
              </a:r>
              <a:endParaRPr lang="en-US" sz="1100">
                <a:solidFill>
                  <a:srgbClr val="000000"/>
                </a:solidFill>
                <a:effectLst/>
                <a:latin typeface="Calibri" panose="020F0502020204030204" pitchFamily="34" charset="0"/>
                <a:ea typeface="Calibri" panose="020F0502020204030204" pitchFamily="34" charset="0"/>
              </a:endParaRPr>
            </a:p>
          </p:txBody>
        </p:sp>
        <p:sp>
          <p:nvSpPr>
            <p:cNvPr id="155" name="Shape 100"/>
            <p:cNvSpPr/>
            <p:nvPr/>
          </p:nvSpPr>
          <p:spPr>
            <a:xfrm>
              <a:off x="1641577" y="3123971"/>
              <a:ext cx="254178" cy="254178"/>
            </a:xfrm>
            <a:custGeom>
              <a:avLst/>
              <a:gdLst/>
              <a:ahLst/>
              <a:cxnLst/>
              <a:rect l="0" t="0" r="0" b="0"/>
              <a:pathLst>
                <a:path w="254178" h="254178">
                  <a:moveTo>
                    <a:pt x="127089" y="0"/>
                  </a:moveTo>
                  <a:cubicBezTo>
                    <a:pt x="197244" y="0"/>
                    <a:pt x="254178" y="56934"/>
                    <a:pt x="254178" y="127089"/>
                  </a:cubicBezTo>
                  <a:cubicBezTo>
                    <a:pt x="254178" y="197243"/>
                    <a:pt x="197244" y="254178"/>
                    <a:pt x="127089" y="254178"/>
                  </a:cubicBezTo>
                  <a:cubicBezTo>
                    <a:pt x="56934" y="254178"/>
                    <a:pt x="0" y="197243"/>
                    <a:pt x="0" y="127089"/>
                  </a:cubicBezTo>
                  <a:cubicBezTo>
                    <a:pt x="0" y="56934"/>
                    <a:pt x="56934" y="0"/>
                    <a:pt x="127089" y="0"/>
                  </a:cubicBez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US"/>
            </a:p>
          </p:txBody>
        </p:sp>
        <p:sp>
          <p:nvSpPr>
            <p:cNvPr id="156" name="Rectangle 155"/>
            <p:cNvSpPr/>
            <p:nvPr/>
          </p:nvSpPr>
          <p:spPr>
            <a:xfrm>
              <a:off x="1721753" y="3174264"/>
              <a:ext cx="117922" cy="198940"/>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250" b="1">
                  <a:solidFill>
                    <a:srgbClr val="FFFFFF"/>
                  </a:solidFill>
                  <a:effectLst/>
                  <a:latin typeface="Arial" panose="020B0604020202020204" pitchFamily="34" charset="0"/>
                  <a:ea typeface="Arial" panose="020B0604020202020204" pitchFamily="34" charset="0"/>
                </a:rPr>
                <a:t>6</a:t>
              </a:r>
              <a:endParaRPr lang="en-US" sz="1100">
                <a:solidFill>
                  <a:srgbClr val="000000"/>
                </a:solidFill>
                <a:effectLst/>
                <a:latin typeface="Calibri" panose="020F0502020204030204" pitchFamily="34" charset="0"/>
                <a:ea typeface="Calibri" panose="020F0502020204030204" pitchFamily="34" charset="0"/>
              </a:endParaRPr>
            </a:p>
          </p:txBody>
        </p:sp>
        <p:pic>
          <p:nvPicPr>
            <p:cNvPr id="157" name="Picture 156"/>
            <p:cNvPicPr/>
            <p:nvPr/>
          </p:nvPicPr>
          <p:blipFill>
            <a:blip r:embed="rId10"/>
            <a:stretch>
              <a:fillRect/>
            </a:stretch>
          </p:blipFill>
          <p:spPr>
            <a:xfrm>
              <a:off x="3161475" y="3022460"/>
              <a:ext cx="1386840" cy="1703832"/>
            </a:xfrm>
            <a:prstGeom prst="rect">
              <a:avLst/>
            </a:prstGeom>
          </p:spPr>
        </p:pic>
        <p:sp>
          <p:nvSpPr>
            <p:cNvPr id="158" name="Shape 106"/>
            <p:cNvSpPr/>
            <p:nvPr/>
          </p:nvSpPr>
          <p:spPr>
            <a:xfrm>
              <a:off x="3165881" y="3026169"/>
              <a:ext cx="1381875" cy="1699857"/>
            </a:xfrm>
            <a:custGeom>
              <a:avLst/>
              <a:gdLst/>
              <a:ahLst/>
              <a:cxnLst/>
              <a:rect l="0" t="0" r="0" b="0"/>
              <a:pathLst>
                <a:path w="1381875" h="1699857">
                  <a:moveTo>
                    <a:pt x="0" y="1699857"/>
                  </a:moveTo>
                  <a:lnTo>
                    <a:pt x="0" y="0"/>
                  </a:lnTo>
                  <a:lnTo>
                    <a:pt x="1381875" y="0"/>
                  </a:lnTo>
                  <a:lnTo>
                    <a:pt x="1381874" y="1699857"/>
                  </a:lnTo>
                  <a:close/>
                </a:path>
              </a:pathLst>
            </a:custGeom>
            <a:ln w="0"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59" name="Shape 109"/>
            <p:cNvSpPr/>
            <p:nvPr/>
          </p:nvSpPr>
          <p:spPr>
            <a:xfrm>
              <a:off x="3166313" y="5235893"/>
              <a:ext cx="1380985" cy="459956"/>
            </a:xfrm>
            <a:custGeom>
              <a:avLst/>
              <a:gdLst/>
              <a:ahLst/>
              <a:cxnLst/>
              <a:rect l="0" t="0" r="0" b="0"/>
              <a:pathLst>
                <a:path w="1380985" h="459956">
                  <a:moveTo>
                    <a:pt x="0" y="0"/>
                  </a:moveTo>
                  <a:lnTo>
                    <a:pt x="1380985" y="0"/>
                  </a:lnTo>
                  <a:lnTo>
                    <a:pt x="1380985" y="459956"/>
                  </a:lnTo>
                  <a:lnTo>
                    <a:pt x="0" y="459956"/>
                  </a:lnTo>
                  <a:lnTo>
                    <a:pt x="0" y="0"/>
                  </a:lnTo>
                  <a:close/>
                </a:path>
              </a:pathLst>
            </a:custGeom>
            <a:ln w="0" cap="flat">
              <a:miter lim="127000"/>
            </a:ln>
          </p:spPr>
          <p:style>
            <a:lnRef idx="0">
              <a:srgbClr val="000000">
                <a:alpha val="0"/>
              </a:srgbClr>
            </a:lnRef>
            <a:fillRef idx="1">
              <a:srgbClr val="E5E5E5"/>
            </a:fillRef>
            <a:effectRef idx="0">
              <a:scrgbClr r="0" g="0" b="0"/>
            </a:effectRef>
            <a:fontRef idx="none"/>
          </p:style>
          <p:txBody>
            <a:bodyPr/>
            <a:lstStyle/>
            <a:p>
              <a:endParaRPr lang="en-US"/>
            </a:p>
          </p:txBody>
        </p:sp>
        <p:sp>
          <p:nvSpPr>
            <p:cNvPr id="160" name="Shape 110"/>
            <p:cNvSpPr/>
            <p:nvPr/>
          </p:nvSpPr>
          <p:spPr>
            <a:xfrm>
              <a:off x="3166313" y="5235893"/>
              <a:ext cx="1380985" cy="459956"/>
            </a:xfrm>
            <a:custGeom>
              <a:avLst/>
              <a:gdLst/>
              <a:ahLst/>
              <a:cxnLst/>
              <a:rect l="0" t="0" r="0" b="0"/>
              <a:pathLst>
                <a:path w="1380985" h="459956">
                  <a:moveTo>
                    <a:pt x="0" y="459956"/>
                  </a:moveTo>
                  <a:lnTo>
                    <a:pt x="0" y="0"/>
                  </a:lnTo>
                  <a:lnTo>
                    <a:pt x="1380985" y="0"/>
                  </a:lnTo>
                  <a:lnTo>
                    <a:pt x="1380985" y="459956"/>
                  </a:lnTo>
                  <a:close/>
                </a:path>
              </a:pathLst>
            </a:custGeom>
            <a:ln w="0"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61" name="Rectangle 160"/>
            <p:cNvSpPr/>
            <p:nvPr/>
          </p:nvSpPr>
          <p:spPr>
            <a:xfrm>
              <a:off x="3503979" y="5300228"/>
              <a:ext cx="937430" cy="232960"/>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500">
                  <a:solidFill>
                    <a:srgbClr val="000000"/>
                  </a:solidFill>
                  <a:effectLst/>
                  <a:latin typeface="Arial" panose="020B0604020202020204" pitchFamily="34" charset="0"/>
                  <a:ea typeface="Arial" panose="020B0604020202020204" pitchFamily="34" charset="0"/>
                </a:rPr>
                <a:t>Caution/</a:t>
              </a:r>
              <a:endParaRPr lang="en-US" sz="1100">
                <a:solidFill>
                  <a:srgbClr val="000000"/>
                </a:solidFill>
                <a:effectLst/>
                <a:latin typeface="Calibri" panose="020F0502020204030204" pitchFamily="34" charset="0"/>
                <a:ea typeface="Calibri" panose="020F0502020204030204" pitchFamily="34" charset="0"/>
              </a:endParaRPr>
            </a:p>
          </p:txBody>
        </p:sp>
        <p:sp>
          <p:nvSpPr>
            <p:cNvPr id="162" name="Rectangle 161"/>
            <p:cNvSpPr/>
            <p:nvPr/>
          </p:nvSpPr>
          <p:spPr>
            <a:xfrm>
              <a:off x="3530269" y="5499352"/>
              <a:ext cx="867450" cy="232960"/>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500">
                  <a:solidFill>
                    <a:srgbClr val="000000"/>
                  </a:solidFill>
                  <a:effectLst/>
                  <a:latin typeface="Arial" panose="020B0604020202020204" pitchFamily="34" charset="0"/>
                  <a:ea typeface="Arial" panose="020B0604020202020204" pitchFamily="34" charset="0"/>
                </a:rPr>
                <a:t>ejection</a:t>
              </a:r>
              <a:endParaRPr lang="en-US" sz="1100">
                <a:solidFill>
                  <a:srgbClr val="000000"/>
                </a:solidFill>
                <a:effectLst/>
                <a:latin typeface="Calibri" panose="020F0502020204030204" pitchFamily="34" charset="0"/>
                <a:ea typeface="Calibri" panose="020F0502020204030204" pitchFamily="34" charset="0"/>
              </a:endParaRPr>
            </a:p>
          </p:txBody>
        </p:sp>
        <p:sp>
          <p:nvSpPr>
            <p:cNvPr id="163" name="Shape 115"/>
            <p:cNvSpPr/>
            <p:nvPr/>
          </p:nvSpPr>
          <p:spPr>
            <a:xfrm>
              <a:off x="3218930" y="3097314"/>
              <a:ext cx="254152" cy="254153"/>
            </a:xfrm>
            <a:custGeom>
              <a:avLst/>
              <a:gdLst/>
              <a:ahLst/>
              <a:cxnLst/>
              <a:rect l="0" t="0" r="0" b="0"/>
              <a:pathLst>
                <a:path w="254152" h="254153">
                  <a:moveTo>
                    <a:pt x="127076" y="0"/>
                  </a:moveTo>
                  <a:cubicBezTo>
                    <a:pt x="197218" y="0"/>
                    <a:pt x="254152" y="56934"/>
                    <a:pt x="254152" y="127076"/>
                  </a:cubicBezTo>
                  <a:cubicBezTo>
                    <a:pt x="254152" y="197219"/>
                    <a:pt x="197218" y="254153"/>
                    <a:pt x="127076" y="254153"/>
                  </a:cubicBezTo>
                  <a:cubicBezTo>
                    <a:pt x="56921" y="254153"/>
                    <a:pt x="0" y="197219"/>
                    <a:pt x="0" y="127076"/>
                  </a:cubicBezTo>
                  <a:cubicBezTo>
                    <a:pt x="0" y="56934"/>
                    <a:pt x="56921" y="0"/>
                    <a:pt x="127076" y="0"/>
                  </a:cubicBez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US"/>
            </a:p>
          </p:txBody>
        </p:sp>
        <p:sp>
          <p:nvSpPr>
            <p:cNvPr id="164" name="Rectangle 163"/>
            <p:cNvSpPr/>
            <p:nvPr/>
          </p:nvSpPr>
          <p:spPr>
            <a:xfrm>
              <a:off x="3303653" y="3168165"/>
              <a:ext cx="117922" cy="198940"/>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250" b="1">
                  <a:solidFill>
                    <a:srgbClr val="FFFFFF"/>
                  </a:solidFill>
                  <a:effectLst/>
                  <a:latin typeface="Arial" panose="020B0604020202020204" pitchFamily="34" charset="0"/>
                  <a:ea typeface="Arial" panose="020B0604020202020204" pitchFamily="34" charset="0"/>
                </a:rPr>
                <a:t>7</a:t>
              </a:r>
              <a:endParaRPr lang="en-US" sz="1100">
                <a:solidFill>
                  <a:srgbClr val="000000"/>
                </a:solidFill>
                <a:effectLst/>
                <a:latin typeface="Calibri" panose="020F0502020204030204" pitchFamily="34" charset="0"/>
                <a:ea typeface="Calibri" panose="020F0502020204030204" pitchFamily="34" charset="0"/>
              </a:endParaRPr>
            </a:p>
          </p:txBody>
        </p:sp>
        <p:pic>
          <p:nvPicPr>
            <p:cNvPr id="165" name="Picture 164"/>
            <p:cNvPicPr/>
            <p:nvPr/>
          </p:nvPicPr>
          <p:blipFill>
            <a:blip r:embed="rId11"/>
            <a:stretch>
              <a:fillRect/>
            </a:stretch>
          </p:blipFill>
          <p:spPr>
            <a:xfrm>
              <a:off x="4758627" y="3397364"/>
              <a:ext cx="1383792" cy="1328928"/>
            </a:xfrm>
            <a:prstGeom prst="rect">
              <a:avLst/>
            </a:prstGeom>
          </p:spPr>
        </p:pic>
        <p:sp>
          <p:nvSpPr>
            <p:cNvPr id="166" name="Shape 121"/>
            <p:cNvSpPr/>
            <p:nvPr/>
          </p:nvSpPr>
          <p:spPr>
            <a:xfrm>
              <a:off x="4761167" y="3026169"/>
              <a:ext cx="1381875" cy="1699857"/>
            </a:xfrm>
            <a:custGeom>
              <a:avLst/>
              <a:gdLst/>
              <a:ahLst/>
              <a:cxnLst/>
              <a:rect l="0" t="0" r="0" b="0"/>
              <a:pathLst>
                <a:path w="1381875" h="1699857">
                  <a:moveTo>
                    <a:pt x="0" y="1699857"/>
                  </a:moveTo>
                  <a:lnTo>
                    <a:pt x="0" y="0"/>
                  </a:lnTo>
                  <a:lnTo>
                    <a:pt x="1381875" y="0"/>
                  </a:lnTo>
                  <a:lnTo>
                    <a:pt x="1381875" y="1699857"/>
                  </a:lnTo>
                  <a:close/>
                </a:path>
              </a:pathLst>
            </a:custGeom>
            <a:ln w="0"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67" name="Shape 1569"/>
            <p:cNvSpPr/>
            <p:nvPr/>
          </p:nvSpPr>
          <p:spPr>
            <a:xfrm>
              <a:off x="4761598" y="5060696"/>
              <a:ext cx="1380998" cy="635139"/>
            </a:xfrm>
            <a:custGeom>
              <a:avLst/>
              <a:gdLst/>
              <a:ahLst/>
              <a:cxnLst/>
              <a:rect l="0" t="0" r="0" b="0"/>
              <a:pathLst>
                <a:path w="1380998" h="635139">
                  <a:moveTo>
                    <a:pt x="0" y="0"/>
                  </a:moveTo>
                  <a:lnTo>
                    <a:pt x="1380998" y="0"/>
                  </a:lnTo>
                  <a:lnTo>
                    <a:pt x="1380998" y="635139"/>
                  </a:lnTo>
                  <a:lnTo>
                    <a:pt x="0" y="635139"/>
                  </a:lnTo>
                  <a:lnTo>
                    <a:pt x="0" y="0"/>
                  </a:lnTo>
                </a:path>
              </a:pathLst>
            </a:custGeom>
            <a:ln w="0" cap="flat">
              <a:miter lim="127000"/>
            </a:ln>
          </p:spPr>
          <p:style>
            <a:lnRef idx="0">
              <a:srgbClr val="000000">
                <a:alpha val="0"/>
              </a:srgbClr>
            </a:lnRef>
            <a:fillRef idx="1">
              <a:srgbClr val="E5E5E5"/>
            </a:fillRef>
            <a:effectRef idx="0">
              <a:scrgbClr r="0" g="0" b="0"/>
            </a:effectRef>
            <a:fontRef idx="none"/>
          </p:style>
          <p:txBody>
            <a:bodyPr/>
            <a:lstStyle/>
            <a:p>
              <a:endParaRPr lang="en-US"/>
            </a:p>
          </p:txBody>
        </p:sp>
        <p:sp>
          <p:nvSpPr>
            <p:cNvPr id="168" name="Shape 125"/>
            <p:cNvSpPr/>
            <p:nvPr/>
          </p:nvSpPr>
          <p:spPr>
            <a:xfrm>
              <a:off x="4761598" y="5060710"/>
              <a:ext cx="1380998" cy="635139"/>
            </a:xfrm>
            <a:custGeom>
              <a:avLst/>
              <a:gdLst/>
              <a:ahLst/>
              <a:cxnLst/>
              <a:rect l="0" t="0" r="0" b="0"/>
              <a:pathLst>
                <a:path w="1380998" h="635139">
                  <a:moveTo>
                    <a:pt x="0" y="635139"/>
                  </a:moveTo>
                  <a:lnTo>
                    <a:pt x="0" y="0"/>
                  </a:lnTo>
                  <a:lnTo>
                    <a:pt x="1380998" y="0"/>
                  </a:lnTo>
                  <a:lnTo>
                    <a:pt x="1380998" y="635139"/>
                  </a:lnTo>
                  <a:close/>
                </a:path>
              </a:pathLst>
            </a:custGeom>
            <a:ln w="0"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69" name="Rectangle 168"/>
            <p:cNvSpPr/>
            <p:nvPr/>
          </p:nvSpPr>
          <p:spPr>
            <a:xfrm>
              <a:off x="5011355" y="5221689"/>
              <a:ext cx="1183108" cy="208508"/>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350">
                  <a:solidFill>
                    <a:srgbClr val="000000"/>
                  </a:solidFill>
                  <a:effectLst/>
                  <a:latin typeface="Arial" panose="020B0604020202020204" pitchFamily="34" charset="0"/>
                  <a:ea typeface="Arial" panose="020B0604020202020204" pitchFamily="34" charset="0"/>
                </a:rPr>
                <a:t>Corner Kick</a:t>
              </a:r>
              <a:endParaRPr lang="en-US" sz="1100">
                <a:solidFill>
                  <a:srgbClr val="000000"/>
                </a:solidFill>
                <a:effectLst/>
                <a:latin typeface="Calibri" panose="020F0502020204030204" pitchFamily="34" charset="0"/>
                <a:ea typeface="Calibri" panose="020F0502020204030204" pitchFamily="34" charset="0"/>
              </a:endParaRPr>
            </a:p>
          </p:txBody>
        </p:sp>
        <p:sp>
          <p:nvSpPr>
            <p:cNvPr id="170" name="Rectangle 169"/>
            <p:cNvSpPr/>
            <p:nvPr/>
          </p:nvSpPr>
          <p:spPr>
            <a:xfrm>
              <a:off x="6002386" y="5420871"/>
              <a:ext cx="75005" cy="208507"/>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350">
                  <a:solidFill>
                    <a:srgbClr val="000000"/>
                  </a:solidFill>
                  <a:effectLst/>
                  <a:latin typeface="Arial" panose="020B0604020202020204" pitchFamily="34" charset="0"/>
                  <a:ea typeface="Arial" panose="020B0604020202020204" pitchFamily="34" charset="0"/>
                </a:rPr>
                <a:t>)</a:t>
              </a:r>
              <a:endParaRPr lang="en-US" sz="1100">
                <a:solidFill>
                  <a:srgbClr val="000000"/>
                </a:solidFill>
                <a:effectLst/>
                <a:latin typeface="Calibri" panose="020F0502020204030204" pitchFamily="34" charset="0"/>
                <a:ea typeface="Calibri" panose="020F0502020204030204" pitchFamily="34" charset="0"/>
              </a:endParaRPr>
            </a:p>
          </p:txBody>
        </p:sp>
        <p:sp>
          <p:nvSpPr>
            <p:cNvPr id="171" name="Rectangle 170"/>
            <p:cNvSpPr/>
            <p:nvPr/>
          </p:nvSpPr>
          <p:spPr>
            <a:xfrm>
              <a:off x="4909998" y="5420871"/>
              <a:ext cx="1452832" cy="208507"/>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350">
                  <a:solidFill>
                    <a:srgbClr val="000000"/>
                  </a:solidFill>
                  <a:effectLst/>
                  <a:latin typeface="Arial" panose="020B0604020202020204" pitchFamily="34" charset="0"/>
                  <a:ea typeface="Arial" panose="020B0604020202020204" pitchFamily="34" charset="0"/>
                </a:rPr>
                <a:t>point to corner</a:t>
              </a:r>
              <a:endParaRPr lang="en-US" sz="1100">
                <a:solidFill>
                  <a:srgbClr val="000000"/>
                </a:solidFill>
                <a:effectLst/>
                <a:latin typeface="Calibri" panose="020F0502020204030204" pitchFamily="34" charset="0"/>
                <a:ea typeface="Calibri" panose="020F0502020204030204" pitchFamily="34" charset="0"/>
              </a:endParaRPr>
            </a:p>
          </p:txBody>
        </p:sp>
        <p:sp>
          <p:nvSpPr>
            <p:cNvPr id="172" name="Rectangle 171"/>
            <p:cNvSpPr/>
            <p:nvPr/>
          </p:nvSpPr>
          <p:spPr>
            <a:xfrm>
              <a:off x="4853570" y="5420871"/>
              <a:ext cx="75004" cy="208507"/>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350">
                  <a:solidFill>
                    <a:srgbClr val="000000"/>
                  </a:solidFill>
                  <a:effectLst/>
                  <a:latin typeface="Arial" panose="020B0604020202020204" pitchFamily="34" charset="0"/>
                  <a:ea typeface="Arial" panose="020B0604020202020204" pitchFamily="34" charset="0"/>
                </a:rPr>
                <a:t>(</a:t>
              </a:r>
              <a:endParaRPr lang="en-US" sz="1100">
                <a:solidFill>
                  <a:srgbClr val="000000"/>
                </a:solidFill>
                <a:effectLst/>
                <a:latin typeface="Calibri" panose="020F0502020204030204" pitchFamily="34" charset="0"/>
                <a:ea typeface="Calibri" panose="020F0502020204030204" pitchFamily="34" charset="0"/>
              </a:endParaRPr>
            </a:p>
          </p:txBody>
        </p:sp>
        <p:sp>
          <p:nvSpPr>
            <p:cNvPr id="173" name="Shape 130"/>
            <p:cNvSpPr/>
            <p:nvPr/>
          </p:nvSpPr>
          <p:spPr>
            <a:xfrm>
              <a:off x="4818736" y="3099588"/>
              <a:ext cx="254178" cy="254178"/>
            </a:xfrm>
            <a:custGeom>
              <a:avLst/>
              <a:gdLst/>
              <a:ahLst/>
              <a:cxnLst/>
              <a:rect l="0" t="0" r="0" b="0"/>
              <a:pathLst>
                <a:path w="254178" h="254178">
                  <a:moveTo>
                    <a:pt x="127089" y="0"/>
                  </a:moveTo>
                  <a:cubicBezTo>
                    <a:pt x="197244" y="0"/>
                    <a:pt x="254178" y="56934"/>
                    <a:pt x="254178" y="127089"/>
                  </a:cubicBezTo>
                  <a:cubicBezTo>
                    <a:pt x="254178" y="197243"/>
                    <a:pt x="197244" y="254178"/>
                    <a:pt x="127089" y="254178"/>
                  </a:cubicBezTo>
                  <a:cubicBezTo>
                    <a:pt x="56934" y="254178"/>
                    <a:pt x="0" y="197243"/>
                    <a:pt x="0" y="127089"/>
                  </a:cubicBezTo>
                  <a:cubicBezTo>
                    <a:pt x="0" y="56934"/>
                    <a:pt x="56934" y="0"/>
                    <a:pt x="127089" y="0"/>
                  </a:cubicBez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US"/>
            </a:p>
          </p:txBody>
        </p:sp>
        <p:sp>
          <p:nvSpPr>
            <p:cNvPr id="174" name="Rectangle 173"/>
            <p:cNvSpPr/>
            <p:nvPr/>
          </p:nvSpPr>
          <p:spPr>
            <a:xfrm>
              <a:off x="4907155" y="3170217"/>
              <a:ext cx="117922" cy="198940"/>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250" b="1">
                  <a:solidFill>
                    <a:srgbClr val="FFFFFF"/>
                  </a:solidFill>
                  <a:effectLst/>
                  <a:latin typeface="Arial" panose="020B0604020202020204" pitchFamily="34" charset="0"/>
                  <a:ea typeface="Arial" panose="020B0604020202020204" pitchFamily="34" charset="0"/>
                </a:rPr>
                <a:t>8</a:t>
              </a:r>
              <a:endParaRPr lang="en-US" sz="1100">
                <a:solidFill>
                  <a:srgbClr val="000000"/>
                </a:solidFill>
                <a:effectLst/>
                <a:latin typeface="Calibri" panose="020F0502020204030204" pitchFamily="34" charset="0"/>
                <a:ea typeface="Calibri" panose="020F0502020204030204" pitchFamily="34" charset="0"/>
              </a:endParaRPr>
            </a:p>
          </p:txBody>
        </p:sp>
        <p:pic>
          <p:nvPicPr>
            <p:cNvPr id="175" name="Picture 174"/>
            <p:cNvPicPr/>
            <p:nvPr/>
          </p:nvPicPr>
          <p:blipFill>
            <a:blip r:embed="rId12"/>
            <a:stretch>
              <a:fillRect/>
            </a:stretch>
          </p:blipFill>
          <p:spPr>
            <a:xfrm>
              <a:off x="6498019" y="3022460"/>
              <a:ext cx="1612392" cy="1703832"/>
            </a:xfrm>
            <a:prstGeom prst="rect">
              <a:avLst/>
            </a:prstGeom>
          </p:spPr>
        </p:pic>
        <p:sp>
          <p:nvSpPr>
            <p:cNvPr id="176" name="Shape 136"/>
            <p:cNvSpPr/>
            <p:nvPr/>
          </p:nvSpPr>
          <p:spPr>
            <a:xfrm>
              <a:off x="6501943" y="3026182"/>
              <a:ext cx="1608100" cy="1699857"/>
            </a:xfrm>
            <a:custGeom>
              <a:avLst/>
              <a:gdLst/>
              <a:ahLst/>
              <a:cxnLst/>
              <a:rect l="0" t="0" r="0" b="0"/>
              <a:pathLst>
                <a:path w="1608100" h="1699857">
                  <a:moveTo>
                    <a:pt x="0" y="1699857"/>
                  </a:moveTo>
                  <a:lnTo>
                    <a:pt x="0" y="0"/>
                  </a:lnTo>
                  <a:lnTo>
                    <a:pt x="1608100" y="0"/>
                  </a:lnTo>
                  <a:lnTo>
                    <a:pt x="1608100" y="1699857"/>
                  </a:lnTo>
                  <a:close/>
                </a:path>
              </a:pathLst>
            </a:custGeom>
            <a:ln w="0"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77" name="Shape 1570"/>
            <p:cNvSpPr/>
            <p:nvPr/>
          </p:nvSpPr>
          <p:spPr>
            <a:xfrm>
              <a:off x="6502362" y="5359718"/>
              <a:ext cx="1612240" cy="336131"/>
            </a:xfrm>
            <a:custGeom>
              <a:avLst/>
              <a:gdLst/>
              <a:ahLst/>
              <a:cxnLst/>
              <a:rect l="0" t="0" r="0" b="0"/>
              <a:pathLst>
                <a:path w="1612240" h="336131">
                  <a:moveTo>
                    <a:pt x="0" y="0"/>
                  </a:moveTo>
                  <a:lnTo>
                    <a:pt x="1612240" y="0"/>
                  </a:lnTo>
                  <a:lnTo>
                    <a:pt x="1612240" y="336131"/>
                  </a:lnTo>
                  <a:lnTo>
                    <a:pt x="0" y="336131"/>
                  </a:lnTo>
                  <a:lnTo>
                    <a:pt x="0" y="0"/>
                  </a:lnTo>
                </a:path>
              </a:pathLst>
            </a:custGeom>
            <a:ln w="0" cap="flat">
              <a:miter lim="127000"/>
            </a:ln>
          </p:spPr>
          <p:style>
            <a:lnRef idx="0">
              <a:srgbClr val="000000">
                <a:alpha val="0"/>
              </a:srgbClr>
            </a:lnRef>
            <a:fillRef idx="1">
              <a:srgbClr val="E5E5E5"/>
            </a:fillRef>
            <a:effectRef idx="0">
              <a:scrgbClr r="0" g="0" b="0"/>
            </a:effectRef>
            <a:fontRef idx="none"/>
          </p:style>
          <p:txBody>
            <a:bodyPr/>
            <a:lstStyle/>
            <a:p>
              <a:endParaRPr lang="en-US"/>
            </a:p>
          </p:txBody>
        </p:sp>
        <p:sp>
          <p:nvSpPr>
            <p:cNvPr id="178" name="Shape 140"/>
            <p:cNvSpPr/>
            <p:nvPr/>
          </p:nvSpPr>
          <p:spPr>
            <a:xfrm>
              <a:off x="6502362" y="5359718"/>
              <a:ext cx="1612240" cy="336131"/>
            </a:xfrm>
            <a:custGeom>
              <a:avLst/>
              <a:gdLst/>
              <a:ahLst/>
              <a:cxnLst/>
              <a:rect l="0" t="0" r="0" b="0"/>
              <a:pathLst>
                <a:path w="1612240" h="336131">
                  <a:moveTo>
                    <a:pt x="0" y="336131"/>
                  </a:moveTo>
                  <a:lnTo>
                    <a:pt x="0" y="0"/>
                  </a:lnTo>
                  <a:lnTo>
                    <a:pt x="1612240" y="0"/>
                  </a:lnTo>
                  <a:lnTo>
                    <a:pt x="1612240" y="336131"/>
                  </a:lnTo>
                  <a:close/>
                </a:path>
              </a:pathLst>
            </a:custGeom>
            <a:ln w="0"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79" name="Rectangle 178"/>
            <p:cNvSpPr/>
            <p:nvPr/>
          </p:nvSpPr>
          <p:spPr>
            <a:xfrm>
              <a:off x="7076608" y="5448084"/>
              <a:ext cx="615630" cy="269625"/>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700">
                  <a:solidFill>
                    <a:srgbClr val="000000"/>
                  </a:solidFill>
                  <a:effectLst/>
                  <a:latin typeface="Arial" panose="020B0604020202020204" pitchFamily="34" charset="0"/>
                  <a:ea typeface="Arial" panose="020B0604020202020204" pitchFamily="34" charset="0"/>
                </a:rPr>
                <a:t>Goal</a:t>
              </a:r>
              <a:endParaRPr lang="en-US" sz="1100">
                <a:solidFill>
                  <a:srgbClr val="000000"/>
                </a:solidFill>
                <a:effectLst/>
                <a:latin typeface="Calibri" panose="020F0502020204030204" pitchFamily="34" charset="0"/>
                <a:ea typeface="Calibri" panose="020F0502020204030204" pitchFamily="34" charset="0"/>
              </a:endParaRPr>
            </a:p>
          </p:txBody>
        </p:sp>
        <p:sp>
          <p:nvSpPr>
            <p:cNvPr id="180" name="Shape 144"/>
            <p:cNvSpPr/>
            <p:nvPr/>
          </p:nvSpPr>
          <p:spPr>
            <a:xfrm>
              <a:off x="6546953" y="3080550"/>
              <a:ext cx="254178" cy="254153"/>
            </a:xfrm>
            <a:custGeom>
              <a:avLst/>
              <a:gdLst/>
              <a:ahLst/>
              <a:cxnLst/>
              <a:rect l="0" t="0" r="0" b="0"/>
              <a:pathLst>
                <a:path w="254178" h="254153">
                  <a:moveTo>
                    <a:pt x="127088" y="0"/>
                  </a:moveTo>
                  <a:cubicBezTo>
                    <a:pt x="197244" y="0"/>
                    <a:pt x="254178" y="56934"/>
                    <a:pt x="254178" y="127076"/>
                  </a:cubicBezTo>
                  <a:cubicBezTo>
                    <a:pt x="254178" y="197219"/>
                    <a:pt x="197244" y="254153"/>
                    <a:pt x="127088" y="254153"/>
                  </a:cubicBezTo>
                  <a:cubicBezTo>
                    <a:pt x="56934" y="254153"/>
                    <a:pt x="0" y="197219"/>
                    <a:pt x="0" y="127076"/>
                  </a:cubicBezTo>
                  <a:cubicBezTo>
                    <a:pt x="0" y="56934"/>
                    <a:pt x="56934" y="0"/>
                    <a:pt x="127088" y="0"/>
                  </a:cubicBez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US"/>
            </a:p>
          </p:txBody>
        </p:sp>
        <p:sp>
          <p:nvSpPr>
            <p:cNvPr id="181" name="Rectangle 180"/>
            <p:cNvSpPr/>
            <p:nvPr/>
          </p:nvSpPr>
          <p:spPr>
            <a:xfrm>
              <a:off x="6624276" y="3145420"/>
              <a:ext cx="117923" cy="198940"/>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250" b="1">
                  <a:solidFill>
                    <a:srgbClr val="FFFFFF"/>
                  </a:solidFill>
                  <a:effectLst/>
                  <a:latin typeface="Arial" panose="020B0604020202020204" pitchFamily="34" charset="0"/>
                  <a:ea typeface="Arial" panose="020B0604020202020204" pitchFamily="34" charset="0"/>
                </a:rPr>
                <a:t>9</a:t>
              </a:r>
              <a:endParaRPr lang="en-US" sz="1100">
                <a:solidFill>
                  <a:srgbClr val="000000"/>
                </a:solidFill>
                <a:effectLst/>
                <a:latin typeface="Calibri" panose="020F0502020204030204" pitchFamily="34" charset="0"/>
                <a:ea typeface="Calibri" panose="020F0502020204030204" pitchFamily="34" charset="0"/>
              </a:endParaRPr>
            </a:p>
          </p:txBody>
        </p:sp>
        <p:pic>
          <p:nvPicPr>
            <p:cNvPr id="182" name="Picture 181"/>
            <p:cNvPicPr/>
            <p:nvPr/>
          </p:nvPicPr>
          <p:blipFill>
            <a:blip r:embed="rId13"/>
            <a:stretch>
              <a:fillRect/>
            </a:stretch>
          </p:blipFill>
          <p:spPr>
            <a:xfrm>
              <a:off x="5837619" y="346316"/>
              <a:ext cx="792480" cy="1652016"/>
            </a:xfrm>
            <a:prstGeom prst="rect">
              <a:avLst/>
            </a:prstGeom>
          </p:spPr>
        </p:pic>
        <p:sp>
          <p:nvSpPr>
            <p:cNvPr id="183" name="Shape 150"/>
            <p:cNvSpPr/>
            <p:nvPr/>
          </p:nvSpPr>
          <p:spPr>
            <a:xfrm>
              <a:off x="5841670" y="50660"/>
              <a:ext cx="787807" cy="1946720"/>
            </a:xfrm>
            <a:custGeom>
              <a:avLst/>
              <a:gdLst/>
              <a:ahLst/>
              <a:cxnLst/>
              <a:rect l="0" t="0" r="0" b="0"/>
              <a:pathLst>
                <a:path w="787807" h="1946720">
                  <a:moveTo>
                    <a:pt x="0" y="1946720"/>
                  </a:moveTo>
                  <a:lnTo>
                    <a:pt x="0" y="0"/>
                  </a:lnTo>
                  <a:lnTo>
                    <a:pt x="787807" y="0"/>
                  </a:lnTo>
                  <a:lnTo>
                    <a:pt x="787807" y="1946720"/>
                  </a:lnTo>
                  <a:close/>
                </a:path>
              </a:pathLst>
            </a:custGeom>
            <a:ln w="0"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84" name="Shape 153"/>
            <p:cNvSpPr/>
            <p:nvPr/>
          </p:nvSpPr>
          <p:spPr>
            <a:xfrm>
              <a:off x="5928208" y="135408"/>
              <a:ext cx="254178" cy="254178"/>
            </a:xfrm>
            <a:custGeom>
              <a:avLst/>
              <a:gdLst/>
              <a:ahLst/>
              <a:cxnLst/>
              <a:rect l="0" t="0" r="0" b="0"/>
              <a:pathLst>
                <a:path w="254178" h="254178">
                  <a:moveTo>
                    <a:pt x="127089" y="0"/>
                  </a:moveTo>
                  <a:cubicBezTo>
                    <a:pt x="197244" y="0"/>
                    <a:pt x="254178" y="56934"/>
                    <a:pt x="254178" y="127089"/>
                  </a:cubicBezTo>
                  <a:cubicBezTo>
                    <a:pt x="254178" y="197244"/>
                    <a:pt x="197244" y="254178"/>
                    <a:pt x="127089" y="254178"/>
                  </a:cubicBezTo>
                  <a:cubicBezTo>
                    <a:pt x="56934" y="254178"/>
                    <a:pt x="0" y="197244"/>
                    <a:pt x="0" y="127089"/>
                  </a:cubicBezTo>
                  <a:cubicBezTo>
                    <a:pt x="0" y="56934"/>
                    <a:pt x="56934" y="0"/>
                    <a:pt x="127089" y="0"/>
                  </a:cubicBez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US"/>
            </a:p>
          </p:txBody>
        </p:sp>
        <p:sp>
          <p:nvSpPr>
            <p:cNvPr id="185" name="Rectangle 184"/>
            <p:cNvSpPr/>
            <p:nvPr/>
          </p:nvSpPr>
          <p:spPr>
            <a:xfrm>
              <a:off x="5943012" y="206214"/>
              <a:ext cx="306471" cy="198941"/>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250" b="1">
                  <a:solidFill>
                    <a:srgbClr val="FFFFFF"/>
                  </a:solidFill>
                  <a:effectLst/>
                  <a:latin typeface="Arial" panose="020B0604020202020204" pitchFamily="34" charset="0"/>
                  <a:ea typeface="Arial" panose="020B0604020202020204" pitchFamily="34" charset="0"/>
                </a:rPr>
                <a:t>3-2</a:t>
              </a:r>
              <a:endParaRPr lang="en-US" sz="1100">
                <a:solidFill>
                  <a:srgbClr val="000000"/>
                </a:solidFill>
                <a:effectLst/>
                <a:latin typeface="Calibri" panose="020F0502020204030204" pitchFamily="34" charset="0"/>
                <a:ea typeface="Calibri" panose="020F0502020204030204" pitchFamily="34" charset="0"/>
              </a:endParaRPr>
            </a:p>
          </p:txBody>
        </p:sp>
        <p:sp>
          <p:nvSpPr>
            <p:cNvPr id="186" name="Rectangle 185"/>
            <p:cNvSpPr/>
            <p:nvPr/>
          </p:nvSpPr>
          <p:spPr>
            <a:xfrm rot="-1570048">
              <a:off x="420633" y="3276490"/>
              <a:ext cx="124686" cy="130941"/>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800">
                  <a:solidFill>
                    <a:srgbClr val="000000"/>
                  </a:solidFill>
                  <a:effectLst/>
                  <a:latin typeface="Segoe UI Symbol" panose="020B0502040204020203" pitchFamily="34" charset="0"/>
                  <a:ea typeface="Segoe UI Symbol" panose="020B0502040204020203" pitchFamily="34" charset="0"/>
                  <a:cs typeface="Segoe UI Symbol" panose="020B0502040204020203" pitchFamily="34" charset="0"/>
                </a:rPr>
                <a:t>➤</a:t>
              </a:r>
              <a:endParaRPr lang="en-US" sz="1100">
                <a:solidFill>
                  <a:srgbClr val="000000"/>
                </a:solidFill>
                <a:effectLst/>
                <a:latin typeface="Calibri" panose="020F0502020204030204" pitchFamily="34" charset="0"/>
                <a:ea typeface="Calibri" panose="020F0502020204030204" pitchFamily="34" charset="0"/>
              </a:endParaRPr>
            </a:p>
          </p:txBody>
        </p:sp>
        <p:sp>
          <p:nvSpPr>
            <p:cNvPr id="187" name="Rectangle 186"/>
            <p:cNvSpPr/>
            <p:nvPr/>
          </p:nvSpPr>
          <p:spPr>
            <a:xfrm rot="2436203">
              <a:off x="990355" y="3363315"/>
              <a:ext cx="124682" cy="130936"/>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800">
                  <a:solidFill>
                    <a:srgbClr val="000000"/>
                  </a:solidFill>
                  <a:effectLst/>
                  <a:latin typeface="Segoe UI Symbol" panose="020B0502040204020203" pitchFamily="34" charset="0"/>
                  <a:ea typeface="Segoe UI Symbol" panose="020B0502040204020203" pitchFamily="34" charset="0"/>
                  <a:cs typeface="Segoe UI Symbol" panose="020B0502040204020203" pitchFamily="34" charset="0"/>
                </a:rPr>
                <a:t>➤</a:t>
              </a:r>
              <a:endParaRPr lang="en-US" sz="1100">
                <a:solidFill>
                  <a:srgbClr val="000000"/>
                </a:solidFill>
                <a:effectLst/>
                <a:latin typeface="Calibri" panose="020F0502020204030204" pitchFamily="34" charset="0"/>
                <a:ea typeface="Calibri" panose="020F0502020204030204" pitchFamily="34" charset="0"/>
              </a:endParaRPr>
            </a:p>
          </p:txBody>
        </p:sp>
        <p:sp>
          <p:nvSpPr>
            <p:cNvPr id="188" name="Rectangle 187"/>
            <p:cNvSpPr/>
            <p:nvPr/>
          </p:nvSpPr>
          <p:spPr>
            <a:xfrm rot="7991303">
              <a:off x="1039090" y="4313080"/>
              <a:ext cx="124687" cy="130941"/>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800">
                  <a:solidFill>
                    <a:srgbClr val="000000"/>
                  </a:solidFill>
                  <a:effectLst/>
                  <a:latin typeface="Segoe UI Symbol" panose="020B0502040204020203" pitchFamily="34" charset="0"/>
                  <a:ea typeface="Segoe UI Symbol" panose="020B0502040204020203" pitchFamily="34" charset="0"/>
                  <a:cs typeface="Segoe UI Symbol" panose="020B0502040204020203" pitchFamily="34" charset="0"/>
                </a:rPr>
                <a:t>➤</a:t>
              </a:r>
              <a:endParaRPr lang="en-US" sz="1100">
                <a:solidFill>
                  <a:srgbClr val="000000"/>
                </a:solidFill>
                <a:effectLst/>
                <a:latin typeface="Calibri" panose="020F0502020204030204" pitchFamily="34" charset="0"/>
                <a:ea typeface="Calibri" panose="020F0502020204030204" pitchFamily="34" charset="0"/>
              </a:endParaRPr>
            </a:p>
          </p:txBody>
        </p:sp>
        <p:sp>
          <p:nvSpPr>
            <p:cNvPr id="189" name="Rectangle 188"/>
            <p:cNvSpPr/>
            <p:nvPr/>
          </p:nvSpPr>
          <p:spPr>
            <a:xfrm rot="-7682798">
              <a:off x="170705" y="4252404"/>
              <a:ext cx="124686" cy="130941"/>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800">
                  <a:solidFill>
                    <a:srgbClr val="000000"/>
                  </a:solidFill>
                  <a:effectLst/>
                  <a:latin typeface="Segoe UI Symbol" panose="020B0502040204020203" pitchFamily="34" charset="0"/>
                  <a:ea typeface="Segoe UI Symbol" panose="020B0502040204020203" pitchFamily="34" charset="0"/>
                  <a:cs typeface="Segoe UI Symbol" panose="020B0502040204020203" pitchFamily="34" charset="0"/>
                </a:rPr>
                <a:t>➤</a:t>
              </a:r>
              <a:endParaRPr lang="en-US" sz="1100">
                <a:solidFill>
                  <a:srgbClr val="000000"/>
                </a:solidFill>
                <a:effectLst/>
                <a:latin typeface="Calibri" panose="020F0502020204030204" pitchFamily="34" charset="0"/>
                <a:ea typeface="Calibri" panose="020F0502020204030204" pitchFamily="34" charset="0"/>
              </a:endParaRPr>
            </a:p>
          </p:txBody>
        </p:sp>
        <p:sp>
          <p:nvSpPr>
            <p:cNvPr id="190" name="Shape 160"/>
            <p:cNvSpPr/>
            <p:nvPr/>
          </p:nvSpPr>
          <p:spPr>
            <a:xfrm>
              <a:off x="6735687" y="3766478"/>
              <a:ext cx="172365" cy="172364"/>
            </a:xfrm>
            <a:custGeom>
              <a:avLst/>
              <a:gdLst/>
              <a:ahLst/>
              <a:cxnLst/>
              <a:rect l="0" t="0" r="0" b="0"/>
              <a:pathLst>
                <a:path w="172365" h="172364">
                  <a:moveTo>
                    <a:pt x="86184" y="0"/>
                  </a:moveTo>
                  <a:lnTo>
                    <a:pt x="119719" y="6776"/>
                  </a:lnTo>
                  <a:cubicBezTo>
                    <a:pt x="150648" y="19864"/>
                    <a:pt x="172365" y="50501"/>
                    <a:pt x="172365" y="86182"/>
                  </a:cubicBezTo>
                  <a:cubicBezTo>
                    <a:pt x="172365" y="133756"/>
                    <a:pt x="133757" y="172364"/>
                    <a:pt x="86182" y="172364"/>
                  </a:cubicBezTo>
                  <a:cubicBezTo>
                    <a:pt x="38608" y="172364"/>
                    <a:pt x="0" y="133756"/>
                    <a:pt x="0" y="86182"/>
                  </a:cubicBezTo>
                  <a:cubicBezTo>
                    <a:pt x="0" y="50501"/>
                    <a:pt x="21717" y="19864"/>
                    <a:pt x="52646" y="6776"/>
                  </a:cubicBezTo>
                  <a:lnTo>
                    <a:pt x="86181" y="0"/>
                  </a:lnTo>
                </a:path>
              </a:pathLst>
            </a:custGeom>
            <a:ln w="0"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91" name="Rectangle 190"/>
            <p:cNvSpPr/>
            <p:nvPr/>
          </p:nvSpPr>
          <p:spPr>
            <a:xfrm>
              <a:off x="6790834" y="3811398"/>
              <a:ext cx="75601" cy="127542"/>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800" b="1">
                  <a:solidFill>
                    <a:srgbClr val="000000"/>
                  </a:solidFill>
                  <a:effectLst/>
                  <a:latin typeface="Arial" panose="020B0604020202020204" pitchFamily="34" charset="0"/>
                  <a:ea typeface="Arial" panose="020B0604020202020204" pitchFamily="34" charset="0"/>
                </a:rPr>
                <a:t>2</a:t>
              </a:r>
              <a:endParaRPr lang="en-US" sz="1100">
                <a:solidFill>
                  <a:srgbClr val="000000"/>
                </a:solidFill>
                <a:effectLst/>
                <a:latin typeface="Calibri" panose="020F0502020204030204" pitchFamily="34" charset="0"/>
                <a:ea typeface="Calibri" panose="020F0502020204030204" pitchFamily="34" charset="0"/>
              </a:endParaRPr>
            </a:p>
          </p:txBody>
        </p:sp>
        <p:sp>
          <p:nvSpPr>
            <p:cNvPr id="192" name="Shape 164"/>
            <p:cNvSpPr/>
            <p:nvPr/>
          </p:nvSpPr>
          <p:spPr>
            <a:xfrm>
              <a:off x="7583792" y="3078379"/>
              <a:ext cx="172365" cy="172389"/>
            </a:xfrm>
            <a:custGeom>
              <a:avLst/>
              <a:gdLst/>
              <a:ahLst/>
              <a:cxnLst/>
              <a:rect l="0" t="0" r="0" b="0"/>
              <a:pathLst>
                <a:path w="172365" h="172389">
                  <a:moveTo>
                    <a:pt x="172365" y="86195"/>
                  </a:moveTo>
                  <a:cubicBezTo>
                    <a:pt x="172365" y="133769"/>
                    <a:pt x="133757" y="172389"/>
                    <a:pt x="86182" y="172389"/>
                  </a:cubicBezTo>
                  <a:cubicBezTo>
                    <a:pt x="38608" y="172389"/>
                    <a:pt x="0" y="133769"/>
                    <a:pt x="0" y="86195"/>
                  </a:cubicBezTo>
                  <a:cubicBezTo>
                    <a:pt x="0" y="38621"/>
                    <a:pt x="38608" y="0"/>
                    <a:pt x="86182" y="0"/>
                  </a:cubicBezTo>
                  <a:cubicBezTo>
                    <a:pt x="133757" y="0"/>
                    <a:pt x="172365" y="38621"/>
                    <a:pt x="172365" y="86195"/>
                  </a:cubicBezTo>
                  <a:close/>
                </a:path>
              </a:pathLst>
            </a:custGeom>
            <a:ln w="0"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93" name="Rectangle 192"/>
            <p:cNvSpPr/>
            <p:nvPr/>
          </p:nvSpPr>
          <p:spPr>
            <a:xfrm>
              <a:off x="7639350" y="3123541"/>
              <a:ext cx="75601" cy="127542"/>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800" b="1">
                  <a:solidFill>
                    <a:srgbClr val="000000"/>
                  </a:solidFill>
                  <a:effectLst/>
                  <a:latin typeface="Arial" panose="020B0604020202020204" pitchFamily="34" charset="0"/>
                  <a:ea typeface="Arial" panose="020B0604020202020204" pitchFamily="34" charset="0"/>
                </a:rPr>
                <a:t>1</a:t>
              </a:r>
              <a:endParaRPr lang="en-US" sz="1100">
                <a:solidFill>
                  <a:srgbClr val="000000"/>
                </a:solidFill>
                <a:effectLst/>
                <a:latin typeface="Calibri" panose="020F0502020204030204" pitchFamily="34" charset="0"/>
                <a:ea typeface="Calibri" panose="020F0502020204030204" pitchFamily="34" charset="0"/>
              </a:endParaRPr>
            </a:p>
          </p:txBody>
        </p:sp>
      </p:gr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1052513" y="0"/>
            <a:ext cx="7010400" cy="1219200"/>
          </a:xfrm>
        </p:spPr>
        <p:txBody>
          <a:bodyPr/>
          <a:lstStyle/>
          <a:p>
            <a:pPr eaLnBrk="1" hangingPunct="1">
              <a:defRPr/>
            </a:pPr>
            <a:r>
              <a:rPr lang="en-US" altLang="en-US" sz="4000" b="1" i="1" dirty="0" smtClean="0">
                <a:solidFill>
                  <a:srgbClr val="002060"/>
                </a:solidFill>
                <a:effectLst>
                  <a:outerShdw blurRad="38100" dist="38100" dir="2700000" algn="tl">
                    <a:srgbClr val="C0C0C0"/>
                  </a:outerShdw>
                </a:effectLst>
              </a:rPr>
              <a:t>NFHS Official Soccer Signals</a:t>
            </a:r>
            <a:endParaRPr lang="en-US" altLang="en-US" b="1" dirty="0" smtClean="0">
              <a:solidFill>
                <a:srgbClr val="002060"/>
              </a:solidFill>
              <a:effectLst>
                <a:outerShdw blurRad="38100" dist="38100" dir="2700000" algn="tl">
                  <a:srgbClr val="C0C0C0"/>
                </a:outerShdw>
              </a:effectLst>
            </a:endParaRPr>
          </a:p>
        </p:txBody>
      </p:sp>
      <p:pic>
        <p:nvPicPr>
          <p:cNvPr id="2" name="Picture 1"/>
          <p:cNvPicPr>
            <a:picLocks noChangeAspect="1"/>
          </p:cNvPicPr>
          <p:nvPr/>
        </p:nvPicPr>
        <p:blipFill>
          <a:blip r:embed="rId3"/>
          <a:stretch>
            <a:fillRect/>
          </a:stretch>
        </p:blipFill>
        <p:spPr>
          <a:xfrm>
            <a:off x="304800" y="1187824"/>
            <a:ext cx="1913760" cy="2241176"/>
          </a:xfrm>
          <a:prstGeom prst="rect">
            <a:avLst/>
          </a:prstGeom>
        </p:spPr>
      </p:pic>
      <p:pic>
        <p:nvPicPr>
          <p:cNvPr id="3" name="Picture 2"/>
          <p:cNvPicPr>
            <a:picLocks noChangeAspect="1"/>
          </p:cNvPicPr>
          <p:nvPr/>
        </p:nvPicPr>
        <p:blipFill rotWithShape="1">
          <a:blip r:embed="rId4"/>
          <a:srcRect l="4551" r="8990"/>
          <a:stretch/>
        </p:blipFill>
        <p:spPr>
          <a:xfrm>
            <a:off x="2514600" y="1237624"/>
            <a:ext cx="1447800" cy="2191376"/>
          </a:xfrm>
          <a:prstGeom prst="rect">
            <a:avLst/>
          </a:prstGeom>
        </p:spPr>
      </p:pic>
      <p:pic>
        <p:nvPicPr>
          <p:cNvPr id="4" name="Picture 3"/>
          <p:cNvPicPr>
            <a:picLocks noChangeAspect="1"/>
          </p:cNvPicPr>
          <p:nvPr/>
        </p:nvPicPr>
        <p:blipFill rotWithShape="1">
          <a:blip r:embed="rId5"/>
          <a:srcRect l="10676" r="18153"/>
          <a:stretch/>
        </p:blipFill>
        <p:spPr>
          <a:xfrm>
            <a:off x="4267200" y="1187824"/>
            <a:ext cx="1524000" cy="2241176"/>
          </a:xfrm>
          <a:prstGeom prst="rect">
            <a:avLst/>
          </a:prstGeom>
        </p:spPr>
      </p:pic>
      <p:pic>
        <p:nvPicPr>
          <p:cNvPr id="5" name="Picture 4"/>
          <p:cNvPicPr>
            <a:picLocks noChangeAspect="1"/>
          </p:cNvPicPr>
          <p:nvPr/>
        </p:nvPicPr>
        <p:blipFill>
          <a:blip r:embed="rId6"/>
          <a:stretch>
            <a:fillRect/>
          </a:stretch>
        </p:blipFill>
        <p:spPr>
          <a:xfrm>
            <a:off x="6324600" y="1233143"/>
            <a:ext cx="2304882" cy="2195858"/>
          </a:xfrm>
          <a:prstGeom prst="rect">
            <a:avLst/>
          </a:prstGeom>
        </p:spPr>
      </p:pic>
      <p:pic>
        <p:nvPicPr>
          <p:cNvPr id="6" name="Picture 5"/>
          <p:cNvPicPr>
            <a:picLocks noChangeAspect="1"/>
          </p:cNvPicPr>
          <p:nvPr/>
        </p:nvPicPr>
        <p:blipFill rotWithShape="1">
          <a:blip r:embed="rId7"/>
          <a:srcRect l="9678" r="16129"/>
          <a:stretch/>
        </p:blipFill>
        <p:spPr>
          <a:xfrm>
            <a:off x="304800" y="3810002"/>
            <a:ext cx="1752600" cy="2343067"/>
          </a:xfrm>
          <a:prstGeom prst="rect">
            <a:avLst/>
          </a:prstGeom>
        </p:spPr>
      </p:pic>
      <p:pic>
        <p:nvPicPr>
          <p:cNvPr id="7" name="Picture 6"/>
          <p:cNvPicPr>
            <a:picLocks noChangeAspect="1"/>
          </p:cNvPicPr>
          <p:nvPr/>
        </p:nvPicPr>
        <p:blipFill rotWithShape="1">
          <a:blip r:embed="rId8"/>
          <a:srcRect l="6950" r="16601"/>
          <a:stretch/>
        </p:blipFill>
        <p:spPr>
          <a:xfrm>
            <a:off x="2133600" y="3822429"/>
            <a:ext cx="1676400" cy="2360520"/>
          </a:xfrm>
          <a:prstGeom prst="rect">
            <a:avLst/>
          </a:prstGeom>
        </p:spPr>
      </p:pic>
      <p:pic>
        <p:nvPicPr>
          <p:cNvPr id="8" name="Picture 7"/>
          <p:cNvPicPr>
            <a:picLocks noChangeAspect="1"/>
          </p:cNvPicPr>
          <p:nvPr/>
        </p:nvPicPr>
        <p:blipFill rotWithShape="1">
          <a:blip r:embed="rId9"/>
          <a:srcRect l="19470" r="18877"/>
          <a:stretch/>
        </p:blipFill>
        <p:spPr>
          <a:xfrm>
            <a:off x="3886200" y="3837369"/>
            <a:ext cx="1524001" cy="2330640"/>
          </a:xfrm>
          <a:prstGeom prst="rect">
            <a:avLst/>
          </a:prstGeom>
        </p:spPr>
      </p:pic>
      <p:pic>
        <p:nvPicPr>
          <p:cNvPr id="9" name="Picture 8"/>
          <p:cNvPicPr>
            <a:picLocks noChangeAspect="1"/>
          </p:cNvPicPr>
          <p:nvPr/>
        </p:nvPicPr>
        <p:blipFill rotWithShape="1">
          <a:blip r:embed="rId10"/>
          <a:srcRect l="5942" r="28694"/>
          <a:stretch/>
        </p:blipFill>
        <p:spPr>
          <a:xfrm>
            <a:off x="5562600" y="3810001"/>
            <a:ext cx="1676400" cy="2372947"/>
          </a:xfrm>
          <a:prstGeom prst="rect">
            <a:avLst/>
          </a:prstGeom>
        </p:spPr>
      </p:pic>
      <p:pic>
        <p:nvPicPr>
          <p:cNvPr id="10" name="Picture 9"/>
          <p:cNvPicPr>
            <a:picLocks noChangeAspect="1"/>
          </p:cNvPicPr>
          <p:nvPr/>
        </p:nvPicPr>
        <p:blipFill rotWithShape="1">
          <a:blip r:embed="rId11"/>
          <a:srcRect l="7476" r="30653"/>
          <a:stretch/>
        </p:blipFill>
        <p:spPr>
          <a:xfrm>
            <a:off x="7391400" y="3810000"/>
            <a:ext cx="1600201" cy="2372947"/>
          </a:xfrm>
          <a:prstGeom prst="rect">
            <a:avLst/>
          </a:prstGeom>
        </p:spPr>
      </p:pic>
      <p:sp>
        <p:nvSpPr>
          <p:cNvPr id="11" name="TextBox 10"/>
          <p:cNvSpPr txBox="1"/>
          <p:nvPr/>
        </p:nvSpPr>
        <p:spPr>
          <a:xfrm>
            <a:off x="690180" y="3429000"/>
            <a:ext cx="1143000" cy="369332"/>
          </a:xfrm>
          <a:prstGeom prst="rect">
            <a:avLst/>
          </a:prstGeom>
          <a:noFill/>
        </p:spPr>
        <p:txBody>
          <a:bodyPr wrap="square" rtlCol="0">
            <a:spAutoFit/>
          </a:bodyPr>
          <a:lstStyle/>
          <a:p>
            <a:pPr algn="ctr"/>
            <a:r>
              <a:rPr lang="en-US" dirty="0" smtClean="0"/>
              <a:t>Throw In</a:t>
            </a:r>
            <a:endParaRPr lang="en-US" dirty="0"/>
          </a:p>
        </p:txBody>
      </p:sp>
      <p:sp>
        <p:nvSpPr>
          <p:cNvPr id="194" name="TextBox 193"/>
          <p:cNvSpPr txBox="1"/>
          <p:nvPr/>
        </p:nvSpPr>
        <p:spPr>
          <a:xfrm>
            <a:off x="2743200" y="3429000"/>
            <a:ext cx="1520958" cy="369332"/>
          </a:xfrm>
          <a:prstGeom prst="rect">
            <a:avLst/>
          </a:prstGeom>
          <a:noFill/>
        </p:spPr>
        <p:txBody>
          <a:bodyPr wrap="square" rtlCol="0">
            <a:spAutoFit/>
          </a:bodyPr>
          <a:lstStyle/>
          <a:p>
            <a:pPr algn="ctr"/>
            <a:r>
              <a:rPr lang="en-US" dirty="0" smtClean="0"/>
              <a:t>Substitution</a:t>
            </a:r>
            <a:endParaRPr lang="en-US" dirty="0"/>
          </a:p>
        </p:txBody>
      </p:sp>
      <p:sp>
        <p:nvSpPr>
          <p:cNvPr id="195" name="TextBox 194"/>
          <p:cNvSpPr txBox="1"/>
          <p:nvPr/>
        </p:nvSpPr>
        <p:spPr>
          <a:xfrm>
            <a:off x="4572000" y="3449568"/>
            <a:ext cx="1143000" cy="369332"/>
          </a:xfrm>
          <a:prstGeom prst="rect">
            <a:avLst/>
          </a:prstGeom>
          <a:noFill/>
        </p:spPr>
        <p:txBody>
          <a:bodyPr wrap="square" rtlCol="0">
            <a:spAutoFit/>
          </a:bodyPr>
          <a:lstStyle/>
          <a:p>
            <a:pPr algn="ctr"/>
            <a:r>
              <a:rPr lang="en-US" dirty="0" smtClean="0"/>
              <a:t>Foul</a:t>
            </a:r>
            <a:endParaRPr lang="en-US" dirty="0"/>
          </a:p>
        </p:txBody>
      </p:sp>
      <p:sp>
        <p:nvSpPr>
          <p:cNvPr id="196" name="TextBox 195"/>
          <p:cNvSpPr txBox="1"/>
          <p:nvPr/>
        </p:nvSpPr>
        <p:spPr>
          <a:xfrm>
            <a:off x="6847888" y="3364468"/>
            <a:ext cx="1534112" cy="369332"/>
          </a:xfrm>
          <a:prstGeom prst="rect">
            <a:avLst/>
          </a:prstGeom>
          <a:noFill/>
        </p:spPr>
        <p:txBody>
          <a:bodyPr wrap="square" rtlCol="0">
            <a:spAutoFit/>
          </a:bodyPr>
          <a:lstStyle/>
          <a:p>
            <a:pPr algn="ctr"/>
            <a:r>
              <a:rPr lang="en-US" dirty="0" smtClean="0"/>
              <a:t>Corner Kick</a:t>
            </a:r>
            <a:endParaRPr lang="en-US" dirty="0"/>
          </a:p>
        </p:txBody>
      </p:sp>
      <p:sp>
        <p:nvSpPr>
          <p:cNvPr id="197" name="TextBox 196"/>
          <p:cNvSpPr txBox="1"/>
          <p:nvPr/>
        </p:nvSpPr>
        <p:spPr>
          <a:xfrm>
            <a:off x="409561" y="6130845"/>
            <a:ext cx="1534112" cy="369332"/>
          </a:xfrm>
          <a:prstGeom prst="rect">
            <a:avLst/>
          </a:prstGeom>
          <a:noFill/>
        </p:spPr>
        <p:txBody>
          <a:bodyPr wrap="square" rtlCol="0">
            <a:spAutoFit/>
          </a:bodyPr>
          <a:lstStyle/>
          <a:p>
            <a:pPr algn="ctr"/>
            <a:r>
              <a:rPr lang="en-US" dirty="0" smtClean="0"/>
              <a:t>Goal Kick</a:t>
            </a:r>
            <a:endParaRPr lang="en-US" dirty="0"/>
          </a:p>
        </p:txBody>
      </p:sp>
      <p:sp>
        <p:nvSpPr>
          <p:cNvPr id="198" name="TextBox 197"/>
          <p:cNvSpPr txBox="1"/>
          <p:nvPr/>
        </p:nvSpPr>
        <p:spPr>
          <a:xfrm>
            <a:off x="2162161" y="6130845"/>
            <a:ext cx="1697145" cy="646331"/>
          </a:xfrm>
          <a:prstGeom prst="rect">
            <a:avLst/>
          </a:prstGeom>
          <a:noFill/>
        </p:spPr>
        <p:txBody>
          <a:bodyPr wrap="square" rtlCol="0">
            <a:spAutoFit/>
          </a:bodyPr>
          <a:lstStyle/>
          <a:p>
            <a:pPr algn="ctr"/>
            <a:r>
              <a:rPr lang="en-US" dirty="0" smtClean="0"/>
              <a:t>Stop Play Offside</a:t>
            </a:r>
            <a:endParaRPr lang="en-US" dirty="0"/>
          </a:p>
        </p:txBody>
      </p:sp>
      <p:sp>
        <p:nvSpPr>
          <p:cNvPr id="199" name="TextBox 198"/>
          <p:cNvSpPr txBox="1"/>
          <p:nvPr/>
        </p:nvSpPr>
        <p:spPr>
          <a:xfrm>
            <a:off x="3914761" y="6130845"/>
            <a:ext cx="1534112" cy="646331"/>
          </a:xfrm>
          <a:prstGeom prst="rect">
            <a:avLst/>
          </a:prstGeom>
          <a:noFill/>
        </p:spPr>
        <p:txBody>
          <a:bodyPr wrap="square" rtlCol="0">
            <a:spAutoFit/>
          </a:bodyPr>
          <a:lstStyle/>
          <a:p>
            <a:pPr algn="ctr"/>
            <a:r>
              <a:rPr lang="en-US" dirty="0" smtClean="0"/>
              <a:t>Offside</a:t>
            </a:r>
          </a:p>
          <a:p>
            <a:pPr algn="ctr"/>
            <a:r>
              <a:rPr lang="en-US" dirty="0" smtClean="0"/>
              <a:t>Far side</a:t>
            </a:r>
            <a:endParaRPr lang="en-US" dirty="0"/>
          </a:p>
        </p:txBody>
      </p:sp>
      <p:sp>
        <p:nvSpPr>
          <p:cNvPr id="200" name="TextBox 199"/>
          <p:cNvSpPr txBox="1"/>
          <p:nvPr/>
        </p:nvSpPr>
        <p:spPr>
          <a:xfrm>
            <a:off x="5704888" y="6203516"/>
            <a:ext cx="1534112" cy="646331"/>
          </a:xfrm>
          <a:prstGeom prst="rect">
            <a:avLst/>
          </a:prstGeom>
          <a:noFill/>
        </p:spPr>
        <p:txBody>
          <a:bodyPr wrap="square" rtlCol="0">
            <a:spAutoFit/>
          </a:bodyPr>
          <a:lstStyle/>
          <a:p>
            <a:pPr algn="ctr"/>
            <a:r>
              <a:rPr lang="en-US" dirty="0" smtClean="0"/>
              <a:t>Offside</a:t>
            </a:r>
          </a:p>
          <a:p>
            <a:pPr algn="ctr"/>
            <a:r>
              <a:rPr lang="en-US" dirty="0" smtClean="0"/>
              <a:t>Middle</a:t>
            </a:r>
            <a:endParaRPr lang="en-US" dirty="0"/>
          </a:p>
        </p:txBody>
      </p:sp>
      <p:sp>
        <p:nvSpPr>
          <p:cNvPr id="201" name="TextBox 200"/>
          <p:cNvSpPr txBox="1"/>
          <p:nvPr/>
        </p:nvSpPr>
        <p:spPr>
          <a:xfrm>
            <a:off x="7477041" y="6153069"/>
            <a:ext cx="1534112" cy="646331"/>
          </a:xfrm>
          <a:prstGeom prst="rect">
            <a:avLst/>
          </a:prstGeom>
          <a:noFill/>
        </p:spPr>
        <p:txBody>
          <a:bodyPr wrap="square" rtlCol="0">
            <a:spAutoFit/>
          </a:bodyPr>
          <a:lstStyle/>
          <a:p>
            <a:pPr algn="ctr"/>
            <a:r>
              <a:rPr lang="en-US" dirty="0" smtClean="0"/>
              <a:t>Offside</a:t>
            </a:r>
          </a:p>
          <a:p>
            <a:pPr algn="ctr"/>
            <a:r>
              <a:rPr lang="en-US" dirty="0" smtClean="0"/>
              <a:t>Near side</a:t>
            </a:r>
            <a:endParaRPr lang="en-US" dirty="0"/>
          </a:p>
        </p:txBody>
      </p:sp>
    </p:spTree>
    <p:extLst>
      <p:ext uri="{BB962C8B-B14F-4D97-AF65-F5344CB8AC3E}">
        <p14:creationId xmlns:p14="http://schemas.microsoft.com/office/powerpoint/2010/main" val="2349625010"/>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1371600" y="2700338"/>
            <a:ext cx="66294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1028700" algn="l"/>
              </a:tabLst>
              <a:defRPr sz="3200">
                <a:solidFill>
                  <a:schemeClr val="tx1"/>
                </a:solidFill>
                <a:latin typeface="Times New Roman" panose="02020603050405020304" pitchFamily="18" charset="0"/>
              </a:defRPr>
            </a:lvl1pPr>
            <a:lvl2pPr>
              <a:spcBef>
                <a:spcPct val="20000"/>
              </a:spcBef>
              <a:buChar char="–"/>
              <a:tabLst>
                <a:tab pos="1028700" algn="l"/>
              </a:tabLst>
              <a:defRPr sz="2800">
                <a:solidFill>
                  <a:schemeClr val="tx1"/>
                </a:solidFill>
                <a:latin typeface="Times New Roman" panose="02020603050405020304" pitchFamily="18" charset="0"/>
              </a:defRPr>
            </a:lvl2pPr>
            <a:lvl3pPr>
              <a:spcBef>
                <a:spcPct val="20000"/>
              </a:spcBef>
              <a:buChar char="•"/>
              <a:tabLst>
                <a:tab pos="1028700" algn="l"/>
              </a:tabLst>
              <a:defRPr sz="2400">
                <a:solidFill>
                  <a:schemeClr val="tx1"/>
                </a:solidFill>
                <a:latin typeface="Times New Roman" panose="02020603050405020304" pitchFamily="18" charset="0"/>
              </a:defRPr>
            </a:lvl3pPr>
            <a:lvl4pPr marL="1600200" indent="-228600">
              <a:spcBef>
                <a:spcPct val="20000"/>
              </a:spcBef>
              <a:buChar char="–"/>
              <a:tabLst>
                <a:tab pos="1028700" algn="l"/>
              </a:tabLst>
              <a:defRPr sz="2000">
                <a:solidFill>
                  <a:schemeClr val="tx1"/>
                </a:solidFill>
                <a:latin typeface="Times New Roman" panose="02020603050405020304" pitchFamily="18" charset="0"/>
              </a:defRPr>
            </a:lvl4pPr>
            <a:lvl5pPr marL="2057400" indent="-228600">
              <a:spcBef>
                <a:spcPct val="20000"/>
              </a:spcBef>
              <a:buChar char="»"/>
              <a:tabLst>
                <a:tab pos="10287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0287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0287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0287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028700" algn="l"/>
              </a:tabLst>
              <a:defRPr sz="2000">
                <a:solidFill>
                  <a:schemeClr val="tx1"/>
                </a:solidFill>
                <a:latin typeface="Times New Roman" panose="02020603050405020304" pitchFamily="18" charset="0"/>
              </a:defRPr>
            </a:lvl9pPr>
          </a:lstStyle>
          <a:p>
            <a:pPr>
              <a:spcBef>
                <a:spcPct val="10000"/>
              </a:spcBef>
              <a:spcAft>
                <a:spcPct val="10000"/>
              </a:spcAft>
              <a:buClr>
                <a:srgbClr val="000099"/>
              </a:buClr>
              <a:buSzPct val="125000"/>
              <a:buFont typeface="Symbol" panose="05050102010706020507" pitchFamily="18" charset="2"/>
              <a:buChar char="·"/>
            </a:pPr>
            <a:r>
              <a:rPr lang="en-US" altLang="en-US" sz="1800" dirty="0"/>
              <a:t>  </a:t>
            </a:r>
            <a:r>
              <a:rPr lang="en-US" altLang="en-US" sz="1600" dirty="0"/>
              <a:t>HOME TEAM PROVIDES</a:t>
            </a:r>
            <a:endParaRPr lang="en-US" altLang="en-US" sz="1600" b="0" dirty="0"/>
          </a:p>
          <a:p>
            <a:pPr lvl="1">
              <a:spcBef>
                <a:spcPct val="0"/>
              </a:spcBef>
              <a:buClr>
                <a:srgbClr val="000066"/>
              </a:buClr>
              <a:buFontTx/>
              <a:buChar char="-"/>
            </a:pPr>
            <a:r>
              <a:rPr lang="en-US" altLang="en-US" sz="1600" b="0" dirty="0"/>
              <a:t> 2 BALL HOLDERS</a:t>
            </a:r>
          </a:p>
          <a:p>
            <a:pPr lvl="1">
              <a:spcBef>
                <a:spcPct val="0"/>
              </a:spcBef>
              <a:buClr>
                <a:srgbClr val="000066"/>
              </a:buClr>
              <a:buFontTx/>
              <a:buChar char="-"/>
            </a:pPr>
            <a:endParaRPr lang="en-US" altLang="en-US" sz="1600" b="0" dirty="0"/>
          </a:p>
          <a:p>
            <a:pPr lvl="1">
              <a:spcBef>
                <a:spcPct val="0"/>
              </a:spcBef>
              <a:buClr>
                <a:srgbClr val="000066"/>
              </a:buClr>
              <a:buFontTx/>
              <a:buChar char="-"/>
            </a:pPr>
            <a:endParaRPr lang="en-US" altLang="en-US" sz="1600" b="0" dirty="0"/>
          </a:p>
          <a:p>
            <a:pPr lvl="1">
              <a:spcBef>
                <a:spcPct val="0"/>
              </a:spcBef>
              <a:buClr>
                <a:srgbClr val="000066"/>
              </a:buClr>
              <a:buFontTx/>
              <a:buChar char="-"/>
            </a:pPr>
            <a:r>
              <a:rPr lang="en-US" altLang="en-US" sz="1600" b="0" dirty="0"/>
              <a:t> OFFICIAL TIMER</a:t>
            </a:r>
          </a:p>
          <a:p>
            <a:pPr lvl="2">
              <a:spcBef>
                <a:spcPct val="0"/>
              </a:spcBef>
              <a:buClr>
                <a:srgbClr val="000099"/>
              </a:buClr>
            </a:pPr>
            <a:r>
              <a:rPr lang="en-US" altLang="en-US" sz="1600" b="0" dirty="0"/>
              <a:t> SIGNALS FOR SUBSTITUTIONS</a:t>
            </a:r>
          </a:p>
          <a:p>
            <a:pPr lvl="2">
              <a:spcBef>
                <a:spcPct val="0"/>
              </a:spcBef>
              <a:buClr>
                <a:srgbClr val="000099"/>
              </a:buClr>
            </a:pPr>
            <a:endParaRPr lang="en-US" altLang="en-US" sz="1600" b="0" dirty="0"/>
          </a:p>
          <a:p>
            <a:pPr lvl="2">
              <a:spcBef>
                <a:spcPct val="0"/>
              </a:spcBef>
              <a:buClr>
                <a:srgbClr val="000099"/>
              </a:buClr>
            </a:pPr>
            <a:endParaRPr lang="en-US" altLang="en-US" sz="1600" b="0" dirty="0"/>
          </a:p>
          <a:p>
            <a:pPr lvl="1">
              <a:spcBef>
                <a:spcPct val="0"/>
              </a:spcBef>
              <a:buClr>
                <a:srgbClr val="000066"/>
              </a:buClr>
              <a:buFontTx/>
              <a:buChar char="-"/>
            </a:pPr>
            <a:r>
              <a:rPr lang="en-US" altLang="en-US" sz="1600" b="0" dirty="0"/>
              <a:t> OFFICIAL SCORER</a:t>
            </a:r>
          </a:p>
          <a:p>
            <a:pPr lvl="2">
              <a:spcBef>
                <a:spcPct val="0"/>
              </a:spcBef>
              <a:buClr>
                <a:srgbClr val="000099"/>
              </a:buClr>
            </a:pPr>
            <a:r>
              <a:rPr lang="en-US" altLang="en-US" sz="1600" b="0" dirty="0"/>
              <a:t> COMPLETE LINEUP</a:t>
            </a:r>
          </a:p>
          <a:p>
            <a:pPr lvl="2">
              <a:spcBef>
                <a:spcPct val="0"/>
              </a:spcBef>
              <a:buClr>
                <a:srgbClr val="000099"/>
              </a:buClr>
            </a:pPr>
            <a:r>
              <a:rPr lang="en-US" altLang="en-US" sz="1600" b="0" dirty="0"/>
              <a:t> LINEUP MAY BE MODIFIED AFTER START OF MATCH</a:t>
            </a:r>
            <a:endParaRPr lang="en-US" altLang="en-US" sz="1800" b="0" dirty="0"/>
          </a:p>
        </p:txBody>
      </p:sp>
      <p:sp>
        <p:nvSpPr>
          <p:cNvPr id="169987" name="Rectangle 4"/>
          <p:cNvSpPr>
            <a:spLocks noChangeArrowheads="1"/>
          </p:cNvSpPr>
          <p:nvPr/>
        </p:nvSpPr>
        <p:spPr bwMode="auto">
          <a:xfrm>
            <a:off x="406400" y="1619250"/>
            <a:ext cx="84328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RULE 6 - BALL HOLDERS, TIMER, AND SCORER</a:t>
            </a:r>
            <a:endParaRPr lang="en-US" altLang="en-US" sz="2400" b="0" i="1" dirty="0">
              <a:solidFill>
                <a:srgbClr val="0000A0"/>
              </a:solidFill>
              <a:latin typeface="Dutch"/>
            </a:endParaRP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91138">
                                            <p:txEl>
                                              <p:pRg st="0" end="0"/>
                                            </p:txEl>
                                          </p:spTgt>
                                        </p:tgtEl>
                                        <p:attrNameLst>
                                          <p:attrName>style.visibility</p:attrName>
                                        </p:attrNameLst>
                                      </p:cBhvr>
                                      <p:to>
                                        <p:strVal val="visible"/>
                                      </p:to>
                                    </p:set>
                                    <p:animEffect transition="in" filter="wipe(left)">
                                      <p:cBhvr>
                                        <p:cTn id="7" dur="500"/>
                                        <p:tgtEl>
                                          <p:spTgt spid="91138">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1138">
                                            <p:txEl>
                                              <p:pRg st="1" end="1"/>
                                            </p:txEl>
                                          </p:spTgt>
                                        </p:tgtEl>
                                        <p:attrNameLst>
                                          <p:attrName>style.visibility</p:attrName>
                                        </p:attrNameLst>
                                      </p:cBhvr>
                                      <p:to>
                                        <p:strVal val="visible"/>
                                      </p:to>
                                    </p:set>
                                    <p:animEffect transition="in" filter="wipe(left)">
                                      <p:cBhvr>
                                        <p:cTn id="11" dur="500"/>
                                        <p:tgtEl>
                                          <p:spTgt spid="91138">
                                            <p:txEl>
                                              <p:pRg st="1" end="1"/>
                                            </p:txEl>
                                          </p:spTgt>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91138">
                                            <p:txEl>
                                              <p:pRg st="4" end="4"/>
                                            </p:txEl>
                                          </p:spTgt>
                                        </p:tgtEl>
                                        <p:attrNameLst>
                                          <p:attrName>style.visibility</p:attrName>
                                        </p:attrNameLst>
                                      </p:cBhvr>
                                      <p:to>
                                        <p:strVal val="visible"/>
                                      </p:to>
                                    </p:set>
                                    <p:animEffect transition="in" filter="wipe(left)">
                                      <p:cBhvr>
                                        <p:cTn id="15" dur="500"/>
                                        <p:tgtEl>
                                          <p:spTgt spid="91138">
                                            <p:txEl>
                                              <p:pRg st="4" end="4"/>
                                            </p:txEl>
                                          </p:spTgt>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91138">
                                            <p:txEl>
                                              <p:pRg st="5" end="5"/>
                                            </p:txEl>
                                          </p:spTgt>
                                        </p:tgtEl>
                                        <p:attrNameLst>
                                          <p:attrName>style.visibility</p:attrName>
                                        </p:attrNameLst>
                                      </p:cBhvr>
                                      <p:to>
                                        <p:strVal val="visible"/>
                                      </p:to>
                                    </p:set>
                                    <p:animEffect transition="in" filter="wipe(left)">
                                      <p:cBhvr>
                                        <p:cTn id="19" dur="500"/>
                                        <p:tgtEl>
                                          <p:spTgt spid="91138">
                                            <p:txEl>
                                              <p:pRg st="5" end="5"/>
                                            </p:txEl>
                                          </p:spTgt>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91138">
                                            <p:txEl>
                                              <p:pRg st="8" end="8"/>
                                            </p:txEl>
                                          </p:spTgt>
                                        </p:tgtEl>
                                        <p:attrNameLst>
                                          <p:attrName>style.visibility</p:attrName>
                                        </p:attrNameLst>
                                      </p:cBhvr>
                                      <p:to>
                                        <p:strVal val="visible"/>
                                      </p:to>
                                    </p:set>
                                    <p:animEffect transition="in" filter="wipe(left)">
                                      <p:cBhvr>
                                        <p:cTn id="23" dur="500"/>
                                        <p:tgtEl>
                                          <p:spTgt spid="91138">
                                            <p:txEl>
                                              <p:pRg st="8" end="8"/>
                                            </p:txEl>
                                          </p:spTgt>
                                        </p:tgtEl>
                                      </p:cBhvr>
                                    </p:animEffect>
                                  </p:childTnLst>
                                </p:cTn>
                              </p:par>
                            </p:childTnLst>
                          </p:cTn>
                        </p:par>
                        <p:par>
                          <p:cTn id="24" fill="hold" nodeType="afterGroup">
                            <p:stCondLst>
                              <p:cond delay="2500"/>
                            </p:stCondLst>
                            <p:childTnLst>
                              <p:par>
                                <p:cTn id="25" presetID="22" presetClass="entr" presetSubtype="8" fill="hold" nodeType="afterEffect">
                                  <p:stCondLst>
                                    <p:cond delay="0"/>
                                  </p:stCondLst>
                                  <p:childTnLst>
                                    <p:set>
                                      <p:cBhvr>
                                        <p:cTn id="26" dur="1" fill="hold">
                                          <p:stCondLst>
                                            <p:cond delay="0"/>
                                          </p:stCondLst>
                                        </p:cTn>
                                        <p:tgtEl>
                                          <p:spTgt spid="91138">
                                            <p:txEl>
                                              <p:pRg st="9" end="9"/>
                                            </p:txEl>
                                          </p:spTgt>
                                        </p:tgtEl>
                                        <p:attrNameLst>
                                          <p:attrName>style.visibility</p:attrName>
                                        </p:attrNameLst>
                                      </p:cBhvr>
                                      <p:to>
                                        <p:strVal val="visible"/>
                                      </p:to>
                                    </p:set>
                                    <p:animEffect transition="in" filter="wipe(left)">
                                      <p:cBhvr>
                                        <p:cTn id="27" dur="500"/>
                                        <p:tgtEl>
                                          <p:spTgt spid="91138">
                                            <p:txEl>
                                              <p:pRg st="9" end="9"/>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91138">
                                            <p:txEl>
                                              <p:pRg st="10" end="10"/>
                                            </p:txEl>
                                          </p:spTgt>
                                        </p:tgtEl>
                                        <p:attrNameLst>
                                          <p:attrName>style.visibility</p:attrName>
                                        </p:attrNameLst>
                                      </p:cBhvr>
                                      <p:to>
                                        <p:strVal val="visible"/>
                                      </p:to>
                                    </p:set>
                                    <p:animEffect transition="in" filter="wipe(left)">
                                      <p:cBhvr>
                                        <p:cTn id="30" dur="500"/>
                                        <p:tgtEl>
                                          <p:spTgt spid="9113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479425" y="1981200"/>
            <a:ext cx="8178800" cy="4351338"/>
          </a:xfrm>
          <a:prstGeom prst="rect">
            <a:avLst/>
          </a:prstGeom>
          <a:noFill/>
          <a:ln w="9525">
            <a:noFill/>
            <a:miter lim="800000"/>
            <a:headEnd/>
            <a:tailEnd/>
          </a:ln>
          <a:effectLst/>
        </p:spPr>
        <p:txBody>
          <a:bodyPr>
            <a:spAutoFit/>
          </a:bodyPr>
          <a:lstStyle/>
          <a:p>
            <a:pPr>
              <a:spcBef>
                <a:spcPct val="10000"/>
              </a:spcBef>
              <a:spcAft>
                <a:spcPct val="10000"/>
              </a:spcAft>
              <a:buClr>
                <a:srgbClr val="000099"/>
              </a:buClr>
              <a:buSzPct val="125000"/>
              <a:buFont typeface="Symbol" pitchFamily="18" charset="2"/>
              <a:buChar char="·"/>
              <a:tabLst>
                <a:tab pos="228600" algn="l"/>
              </a:tabLst>
              <a:defRPr/>
            </a:pPr>
            <a:r>
              <a:rPr lang="en-US" sz="1600" dirty="0">
                <a:solidFill>
                  <a:schemeClr val="tx1"/>
                </a:solidFill>
                <a:latin typeface="Times New Roman" pitchFamily="18" charset="0"/>
              </a:rPr>
              <a:t>  2 EQUAL HALVES</a:t>
            </a:r>
            <a:r>
              <a:rPr lang="en-US" sz="1600" b="0" dirty="0">
                <a:solidFill>
                  <a:schemeClr val="tx1"/>
                </a:solidFill>
                <a:latin typeface="Times New Roman" pitchFamily="18" charset="0"/>
              </a:rPr>
              <a:t>	</a:t>
            </a:r>
            <a:r>
              <a:rPr lang="en-US" sz="1600" dirty="0">
                <a:solidFill>
                  <a:srgbClr val="006600"/>
                </a:solidFill>
                <a:latin typeface="Times New Roman" pitchFamily="18" charset="0"/>
              </a:rPr>
              <a:t>(IN GEORGIA)</a:t>
            </a:r>
            <a:endParaRPr lang="en-US" sz="1600" b="0" dirty="0">
              <a:solidFill>
                <a:schemeClr val="tx1"/>
              </a:solidFill>
              <a:latin typeface="Times New Roman" pitchFamily="18" charset="0"/>
            </a:endParaRPr>
          </a:p>
          <a:p>
            <a:pPr lvl="1">
              <a:spcBef>
                <a:spcPct val="10000"/>
              </a:spcBef>
              <a:spcAft>
                <a:spcPct val="10000"/>
              </a:spcAft>
              <a:buClr>
                <a:srgbClr val="000066"/>
              </a:buClr>
              <a:buFontTx/>
              <a:buChar char="-"/>
              <a:tabLst>
                <a:tab pos="228600" algn="l"/>
              </a:tabLst>
              <a:defRPr/>
            </a:pPr>
            <a:r>
              <a:rPr lang="en-US" sz="1600" b="0" dirty="0">
                <a:solidFill>
                  <a:schemeClr val="tx1"/>
                </a:solidFill>
                <a:latin typeface="Times New Roman" pitchFamily="18" charset="0"/>
              </a:rPr>
              <a:t> VARSITY		 40 MINUTES	</a:t>
            </a:r>
          </a:p>
          <a:p>
            <a:pPr lvl="1">
              <a:spcBef>
                <a:spcPct val="10000"/>
              </a:spcBef>
              <a:spcAft>
                <a:spcPct val="10000"/>
              </a:spcAft>
              <a:buClr>
                <a:srgbClr val="000066"/>
              </a:buClr>
              <a:buFontTx/>
              <a:buChar char="-"/>
              <a:tabLst>
                <a:tab pos="228600" algn="l"/>
              </a:tabLst>
              <a:defRPr/>
            </a:pPr>
            <a:r>
              <a:rPr lang="en-US" sz="1600" b="0" dirty="0">
                <a:solidFill>
                  <a:schemeClr val="tx1"/>
                </a:solidFill>
                <a:latin typeface="Times New Roman" pitchFamily="18" charset="0"/>
              </a:rPr>
              <a:t> 9TH &amp; JV		 35 MINUTES</a:t>
            </a:r>
          </a:p>
          <a:p>
            <a:pPr lvl="1">
              <a:spcBef>
                <a:spcPct val="10000"/>
              </a:spcBef>
              <a:spcAft>
                <a:spcPct val="10000"/>
              </a:spcAft>
              <a:buClr>
                <a:srgbClr val="000066"/>
              </a:buClr>
              <a:buFontTx/>
              <a:buChar char="-"/>
              <a:tabLst>
                <a:tab pos="228600" algn="l"/>
              </a:tabLst>
              <a:defRPr/>
            </a:pPr>
            <a:r>
              <a:rPr lang="en-US" sz="1600" b="0" dirty="0">
                <a:solidFill>
                  <a:schemeClr val="tx1"/>
                </a:solidFill>
                <a:latin typeface="Times New Roman" pitchFamily="18" charset="0"/>
              </a:rPr>
              <a:t> 7TH &amp; 8TH 		 30 MINUTES </a:t>
            </a:r>
          </a:p>
          <a:p>
            <a:pPr>
              <a:tabLst>
                <a:tab pos="228600" algn="l"/>
              </a:tabLst>
              <a:defRPr/>
            </a:pPr>
            <a:endParaRPr lang="en-US" sz="1600" b="0" dirty="0">
              <a:solidFill>
                <a:schemeClr val="tx1"/>
              </a:solidFill>
              <a:latin typeface="Times New Roman" pitchFamily="18" charset="0"/>
            </a:endParaRPr>
          </a:p>
          <a:p>
            <a:pPr>
              <a:tabLst>
                <a:tab pos="228600" algn="l"/>
              </a:tabLst>
              <a:defRPr/>
            </a:pPr>
            <a:r>
              <a:rPr lang="en-US" sz="1600" dirty="0">
                <a:solidFill>
                  <a:srgbClr val="006600"/>
                </a:solidFill>
                <a:latin typeface="Times New Roman" pitchFamily="18" charset="0"/>
              </a:rPr>
              <a:t>FEDERATION SAYS YOU MAY PLAY QUARTERS</a:t>
            </a:r>
            <a:endParaRPr lang="en-US" sz="1600" b="0" dirty="0">
              <a:solidFill>
                <a:schemeClr val="tx1"/>
              </a:solidFill>
              <a:latin typeface="Times New Roman" pitchFamily="18" charset="0"/>
            </a:endParaRPr>
          </a:p>
          <a:p>
            <a:pPr>
              <a:tabLst>
                <a:tab pos="228600" algn="l"/>
              </a:tabLst>
              <a:defRPr/>
            </a:pPr>
            <a:endParaRPr lang="en-US" sz="1600" b="0" dirty="0">
              <a:solidFill>
                <a:schemeClr val="tx1"/>
              </a:solidFill>
              <a:latin typeface="Times New Roman" pitchFamily="18" charset="0"/>
            </a:endParaRPr>
          </a:p>
          <a:p>
            <a:pPr>
              <a:buClr>
                <a:srgbClr val="000099"/>
              </a:buClr>
              <a:buSzPct val="125000"/>
              <a:buFont typeface="Symbol" pitchFamily="18" charset="2"/>
              <a:buChar char="·"/>
              <a:tabLst>
                <a:tab pos="228600" algn="l"/>
              </a:tabLst>
              <a:defRPr/>
            </a:pPr>
            <a:r>
              <a:rPr lang="en-US" sz="1600" b="0" dirty="0">
                <a:solidFill>
                  <a:schemeClr val="tx1"/>
                </a:solidFill>
                <a:latin typeface="Times New Roman" pitchFamily="18" charset="0"/>
              </a:rPr>
              <a:t>  </a:t>
            </a:r>
            <a:r>
              <a:rPr lang="en-US" sz="1600" dirty="0">
                <a:solidFill>
                  <a:schemeClr val="tx1"/>
                </a:solidFill>
                <a:latin typeface="Times New Roman" pitchFamily="18" charset="0"/>
              </a:rPr>
              <a:t>TO SHORTEN MATCH</a:t>
            </a:r>
            <a:endParaRPr lang="en-US" sz="1600" b="0" dirty="0">
              <a:solidFill>
                <a:schemeClr val="tx1"/>
              </a:solidFill>
              <a:latin typeface="Times New Roman" pitchFamily="18" charset="0"/>
            </a:endParaRPr>
          </a:p>
          <a:p>
            <a:pPr lvl="1">
              <a:spcBef>
                <a:spcPct val="10000"/>
              </a:spcBef>
              <a:spcAft>
                <a:spcPct val="10000"/>
              </a:spcAft>
              <a:buClr>
                <a:srgbClr val="000066"/>
              </a:buClr>
              <a:buFontTx/>
              <a:buChar char="-"/>
              <a:tabLst>
                <a:tab pos="228600" algn="l"/>
              </a:tabLst>
              <a:defRPr/>
            </a:pPr>
            <a:r>
              <a:rPr lang="en-US" sz="1600" b="0" dirty="0">
                <a:solidFill>
                  <a:schemeClr val="tx1"/>
                </a:solidFill>
                <a:latin typeface="Times New Roman" pitchFamily="18" charset="0"/>
              </a:rPr>
              <a:t> STATE ASSOCIATION</a:t>
            </a:r>
          </a:p>
          <a:p>
            <a:pPr lvl="1">
              <a:spcBef>
                <a:spcPct val="10000"/>
              </a:spcBef>
              <a:spcAft>
                <a:spcPct val="10000"/>
              </a:spcAft>
              <a:buClr>
                <a:srgbClr val="000066"/>
              </a:buClr>
              <a:buFontTx/>
              <a:buChar char="-"/>
              <a:tabLst>
                <a:tab pos="228600" algn="l"/>
              </a:tabLst>
              <a:defRPr/>
            </a:pPr>
            <a:r>
              <a:rPr lang="en-US" sz="1600" b="0" dirty="0">
                <a:solidFill>
                  <a:schemeClr val="tx1"/>
                </a:solidFill>
                <a:latin typeface="Times New Roman" pitchFamily="18" charset="0"/>
              </a:rPr>
              <a:t> AGREEMENT OF COACHES</a:t>
            </a:r>
          </a:p>
          <a:p>
            <a:pPr lvl="1">
              <a:spcBef>
                <a:spcPct val="10000"/>
              </a:spcBef>
              <a:spcAft>
                <a:spcPct val="10000"/>
              </a:spcAft>
              <a:buClr>
                <a:srgbClr val="000066"/>
              </a:buClr>
              <a:buFontTx/>
              <a:buChar char="-"/>
              <a:tabLst>
                <a:tab pos="228600" algn="l"/>
              </a:tabLst>
              <a:defRPr/>
            </a:pPr>
            <a:r>
              <a:rPr lang="en-US" sz="1600" b="0" dirty="0">
                <a:solidFill>
                  <a:schemeClr val="tx1"/>
                </a:solidFill>
                <a:latin typeface="Times New Roman" pitchFamily="18" charset="0"/>
              </a:rPr>
              <a:t> ORDERED BY HEAD REFEREE</a:t>
            </a:r>
          </a:p>
          <a:p>
            <a:pPr>
              <a:tabLst>
                <a:tab pos="228600" algn="l"/>
              </a:tabLst>
              <a:defRPr/>
            </a:pPr>
            <a:endParaRPr lang="en-US" sz="1600" b="0" dirty="0">
              <a:solidFill>
                <a:schemeClr val="tx1"/>
              </a:solidFill>
              <a:latin typeface="Times New Roman" pitchFamily="18" charset="0"/>
            </a:endParaRPr>
          </a:p>
          <a:p>
            <a:pPr>
              <a:tabLst>
                <a:tab pos="228600" algn="l"/>
              </a:tabLst>
              <a:defRPr/>
            </a:pPr>
            <a:r>
              <a:rPr lang="en-US" sz="1600" dirty="0">
                <a:solidFill>
                  <a:srgbClr val="006600"/>
                </a:solidFill>
                <a:effectLst>
                  <a:outerShdw blurRad="38100" dist="38100" dir="2700000" algn="tl">
                    <a:srgbClr val="C0C0C0"/>
                  </a:outerShdw>
                </a:effectLst>
                <a:latin typeface="Times New Roman" pitchFamily="18" charset="0"/>
              </a:rPr>
              <a:t>DETERMINE BEFORE GAME OR 2</a:t>
            </a:r>
            <a:r>
              <a:rPr lang="en-US" sz="1600" baseline="30000" dirty="0">
                <a:solidFill>
                  <a:srgbClr val="006600"/>
                </a:solidFill>
                <a:effectLst>
                  <a:outerShdw blurRad="38100" dist="38100" dir="2700000" algn="tl">
                    <a:srgbClr val="C0C0C0"/>
                  </a:outerShdw>
                </a:effectLst>
                <a:latin typeface="Times New Roman" pitchFamily="18" charset="0"/>
              </a:rPr>
              <a:t>ND</a:t>
            </a:r>
            <a:r>
              <a:rPr lang="en-US" sz="1600" dirty="0">
                <a:solidFill>
                  <a:srgbClr val="006600"/>
                </a:solidFill>
                <a:effectLst>
                  <a:outerShdw blurRad="38100" dist="38100" dir="2700000" algn="tl">
                    <a:srgbClr val="C0C0C0"/>
                  </a:outerShdw>
                </a:effectLst>
                <a:latin typeface="Times New Roman" pitchFamily="18" charset="0"/>
              </a:rPr>
              <a:t> HALF BEGINS</a:t>
            </a:r>
            <a:endParaRPr lang="en-US" sz="1600" b="0" dirty="0">
              <a:solidFill>
                <a:schemeClr val="tx1"/>
              </a:solidFill>
              <a:effectLst>
                <a:outerShdw blurRad="38100" dist="38100" dir="2700000" algn="tl">
                  <a:srgbClr val="C0C0C0"/>
                </a:outerShdw>
              </a:effectLst>
              <a:latin typeface="Times New Roman" pitchFamily="18" charset="0"/>
            </a:endParaRPr>
          </a:p>
          <a:p>
            <a:pPr>
              <a:tabLst>
                <a:tab pos="228600" algn="l"/>
              </a:tabLst>
              <a:defRPr/>
            </a:pPr>
            <a:endParaRPr lang="en-US" sz="1600" b="0" dirty="0">
              <a:solidFill>
                <a:schemeClr val="tx1"/>
              </a:solidFill>
              <a:latin typeface="Times New Roman" pitchFamily="18" charset="0"/>
            </a:endParaRPr>
          </a:p>
          <a:p>
            <a:pPr>
              <a:buClr>
                <a:srgbClr val="000099"/>
              </a:buClr>
              <a:buSzPct val="125000"/>
              <a:buFont typeface="Symbol" pitchFamily="18" charset="2"/>
              <a:buChar char="·"/>
              <a:tabLst>
                <a:tab pos="228600" algn="l"/>
              </a:tabLst>
              <a:defRPr/>
            </a:pPr>
            <a:r>
              <a:rPr lang="en-US" sz="1600" b="0" dirty="0">
                <a:solidFill>
                  <a:schemeClr val="tx1"/>
                </a:solidFill>
                <a:latin typeface="Times New Roman" pitchFamily="18" charset="0"/>
              </a:rPr>
              <a:t>  </a:t>
            </a:r>
            <a:r>
              <a:rPr lang="en-US" sz="1600" dirty="0">
                <a:solidFill>
                  <a:schemeClr val="tx1"/>
                </a:solidFill>
                <a:effectLst>
                  <a:outerShdw blurRad="38100" dist="38100" dir="2700000" algn="tl">
                    <a:srgbClr val="C0C0C0"/>
                  </a:outerShdw>
                </a:effectLst>
                <a:latin typeface="Times New Roman" pitchFamily="18" charset="0"/>
              </a:rPr>
              <a:t>SUSPENDED GAME CONSIDERED COMPLETE IF 1st HALF HAS BEEN 	PLAYED ON GAMES THAT ARE </a:t>
            </a:r>
            <a:r>
              <a:rPr lang="en-US" sz="1600" u="sng" dirty="0">
                <a:solidFill>
                  <a:srgbClr val="CC0000"/>
                </a:solidFill>
                <a:effectLst>
                  <a:outerShdw blurRad="38100" dist="38100" dir="2700000" algn="tl">
                    <a:srgbClr val="C0C0C0"/>
                  </a:outerShdw>
                </a:effectLst>
                <a:latin typeface="Times New Roman" pitchFamily="18" charset="0"/>
              </a:rPr>
              <a:t>NOT</a:t>
            </a:r>
            <a:r>
              <a:rPr lang="en-US" sz="1600" dirty="0">
                <a:solidFill>
                  <a:schemeClr val="tx1"/>
                </a:solidFill>
                <a:effectLst>
                  <a:outerShdw blurRad="38100" dist="38100" dir="2700000" algn="tl">
                    <a:srgbClr val="C0C0C0"/>
                  </a:outerShdw>
                </a:effectLst>
                <a:latin typeface="Times New Roman" pitchFamily="18" charset="0"/>
              </a:rPr>
              <a:t> OF THE SAME CLASSIFICATION</a:t>
            </a:r>
          </a:p>
        </p:txBody>
      </p:sp>
      <p:sp>
        <p:nvSpPr>
          <p:cNvPr id="172035" name="Rectangle 4"/>
          <p:cNvSpPr>
            <a:spLocks noChangeArrowheads="1"/>
          </p:cNvSpPr>
          <p:nvPr/>
        </p:nvSpPr>
        <p:spPr bwMode="auto">
          <a:xfrm>
            <a:off x="406400" y="1619250"/>
            <a:ext cx="8432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7 - DURATION OF THE GAME AND LENGTH OF PERIODS</a:t>
            </a:r>
            <a:endParaRPr lang="en-US" altLang="en-US" sz="2000" b="0" i="1" dirty="0">
              <a:solidFill>
                <a:srgbClr val="0000A0"/>
              </a:solidFill>
              <a:latin typeface="Dutch"/>
            </a:endParaRP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3186">
                                            <p:txEl>
                                              <p:pRg st="0" end="0"/>
                                            </p:txEl>
                                          </p:spTgt>
                                        </p:tgtEl>
                                        <p:attrNameLst>
                                          <p:attrName>style.visibility</p:attrName>
                                        </p:attrNameLst>
                                      </p:cBhvr>
                                      <p:to>
                                        <p:strVal val="visible"/>
                                      </p:to>
                                    </p:set>
                                    <p:animEffect transition="in" filter="wipe(left)">
                                      <p:cBhvr>
                                        <p:cTn id="7" dur="500"/>
                                        <p:tgtEl>
                                          <p:spTgt spid="93186">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3186">
                                            <p:txEl>
                                              <p:pRg st="1" end="1"/>
                                            </p:txEl>
                                          </p:spTgt>
                                        </p:tgtEl>
                                        <p:attrNameLst>
                                          <p:attrName>style.visibility</p:attrName>
                                        </p:attrNameLst>
                                      </p:cBhvr>
                                      <p:to>
                                        <p:strVal val="visible"/>
                                      </p:to>
                                    </p:set>
                                    <p:animEffect transition="in" filter="wipe(left)">
                                      <p:cBhvr>
                                        <p:cTn id="11" dur="500"/>
                                        <p:tgtEl>
                                          <p:spTgt spid="93186">
                                            <p:txEl>
                                              <p:pRg st="1" end="1"/>
                                            </p:txEl>
                                          </p:spTgt>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93186">
                                            <p:txEl>
                                              <p:pRg st="2" end="2"/>
                                            </p:txEl>
                                          </p:spTgt>
                                        </p:tgtEl>
                                        <p:attrNameLst>
                                          <p:attrName>style.visibility</p:attrName>
                                        </p:attrNameLst>
                                      </p:cBhvr>
                                      <p:to>
                                        <p:strVal val="visible"/>
                                      </p:to>
                                    </p:set>
                                    <p:animEffect transition="in" filter="wipe(left)">
                                      <p:cBhvr>
                                        <p:cTn id="15" dur="500"/>
                                        <p:tgtEl>
                                          <p:spTgt spid="93186">
                                            <p:txEl>
                                              <p:pRg st="2" end="2"/>
                                            </p:txEl>
                                          </p:spTgt>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93186">
                                            <p:txEl>
                                              <p:pRg st="3" end="3"/>
                                            </p:txEl>
                                          </p:spTgt>
                                        </p:tgtEl>
                                        <p:attrNameLst>
                                          <p:attrName>style.visibility</p:attrName>
                                        </p:attrNameLst>
                                      </p:cBhvr>
                                      <p:to>
                                        <p:strVal val="visible"/>
                                      </p:to>
                                    </p:set>
                                    <p:animEffect transition="in" filter="wipe(left)">
                                      <p:cBhvr>
                                        <p:cTn id="19" dur="500"/>
                                        <p:tgtEl>
                                          <p:spTgt spid="93186">
                                            <p:txEl>
                                              <p:pRg st="3" end="3"/>
                                            </p:txEl>
                                          </p:spTgt>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93186">
                                            <p:txEl>
                                              <p:pRg st="5" end="5"/>
                                            </p:txEl>
                                          </p:spTgt>
                                        </p:tgtEl>
                                        <p:attrNameLst>
                                          <p:attrName>style.visibility</p:attrName>
                                        </p:attrNameLst>
                                      </p:cBhvr>
                                      <p:to>
                                        <p:strVal val="visible"/>
                                      </p:to>
                                    </p:set>
                                    <p:animEffect transition="in" filter="wipe(left)">
                                      <p:cBhvr>
                                        <p:cTn id="23" dur="500"/>
                                        <p:tgtEl>
                                          <p:spTgt spid="93186">
                                            <p:txEl>
                                              <p:pRg st="5" end="5"/>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93186">
                                            <p:txEl>
                                              <p:pRg st="7" end="7"/>
                                            </p:txEl>
                                          </p:spTgt>
                                        </p:tgtEl>
                                        <p:attrNameLst>
                                          <p:attrName>style.visibility</p:attrName>
                                        </p:attrNameLst>
                                      </p:cBhvr>
                                      <p:to>
                                        <p:strVal val="visible"/>
                                      </p:to>
                                    </p:set>
                                    <p:animEffect transition="in" filter="wipe(left)">
                                      <p:cBhvr>
                                        <p:cTn id="28" dur="500"/>
                                        <p:tgtEl>
                                          <p:spTgt spid="93186">
                                            <p:txEl>
                                              <p:pRg st="7" end="7"/>
                                            </p:txEl>
                                          </p:spTgt>
                                        </p:tgtEl>
                                      </p:cBhvr>
                                    </p:animEffect>
                                  </p:childTnLst>
                                </p:cTn>
                              </p:par>
                            </p:childTnLst>
                          </p:cTn>
                        </p:par>
                        <p:par>
                          <p:cTn id="29" fill="hold" nodeType="afterGroup">
                            <p:stCondLst>
                              <p:cond delay="500"/>
                            </p:stCondLst>
                            <p:childTnLst>
                              <p:par>
                                <p:cTn id="30" presetID="22" presetClass="entr" presetSubtype="8" fill="hold" nodeType="afterEffect">
                                  <p:stCondLst>
                                    <p:cond delay="0"/>
                                  </p:stCondLst>
                                  <p:childTnLst>
                                    <p:set>
                                      <p:cBhvr>
                                        <p:cTn id="31" dur="1" fill="hold">
                                          <p:stCondLst>
                                            <p:cond delay="0"/>
                                          </p:stCondLst>
                                        </p:cTn>
                                        <p:tgtEl>
                                          <p:spTgt spid="93186">
                                            <p:txEl>
                                              <p:pRg st="8" end="8"/>
                                            </p:txEl>
                                          </p:spTgt>
                                        </p:tgtEl>
                                        <p:attrNameLst>
                                          <p:attrName>style.visibility</p:attrName>
                                        </p:attrNameLst>
                                      </p:cBhvr>
                                      <p:to>
                                        <p:strVal val="visible"/>
                                      </p:to>
                                    </p:set>
                                    <p:animEffect transition="in" filter="wipe(left)">
                                      <p:cBhvr>
                                        <p:cTn id="32" dur="500"/>
                                        <p:tgtEl>
                                          <p:spTgt spid="93186">
                                            <p:txEl>
                                              <p:pRg st="8" end="8"/>
                                            </p:txEl>
                                          </p:spTgt>
                                        </p:tgtEl>
                                      </p:cBhvr>
                                    </p:animEffect>
                                  </p:childTnLst>
                                </p:cTn>
                              </p:par>
                            </p:childTnLst>
                          </p:cTn>
                        </p:par>
                        <p:par>
                          <p:cTn id="33" fill="hold" nodeType="afterGroup">
                            <p:stCondLst>
                              <p:cond delay="1000"/>
                            </p:stCondLst>
                            <p:childTnLst>
                              <p:par>
                                <p:cTn id="34" presetID="22" presetClass="entr" presetSubtype="8" fill="hold" nodeType="afterEffect">
                                  <p:stCondLst>
                                    <p:cond delay="0"/>
                                  </p:stCondLst>
                                  <p:childTnLst>
                                    <p:set>
                                      <p:cBhvr>
                                        <p:cTn id="35" dur="1" fill="hold">
                                          <p:stCondLst>
                                            <p:cond delay="0"/>
                                          </p:stCondLst>
                                        </p:cTn>
                                        <p:tgtEl>
                                          <p:spTgt spid="93186">
                                            <p:txEl>
                                              <p:pRg st="9" end="9"/>
                                            </p:txEl>
                                          </p:spTgt>
                                        </p:tgtEl>
                                        <p:attrNameLst>
                                          <p:attrName>style.visibility</p:attrName>
                                        </p:attrNameLst>
                                      </p:cBhvr>
                                      <p:to>
                                        <p:strVal val="visible"/>
                                      </p:to>
                                    </p:set>
                                    <p:animEffect transition="in" filter="wipe(left)">
                                      <p:cBhvr>
                                        <p:cTn id="36" dur="500"/>
                                        <p:tgtEl>
                                          <p:spTgt spid="93186">
                                            <p:txEl>
                                              <p:pRg st="9" end="9"/>
                                            </p:txEl>
                                          </p:spTgt>
                                        </p:tgtEl>
                                      </p:cBhvr>
                                    </p:animEffect>
                                  </p:childTnLst>
                                </p:cTn>
                              </p:par>
                            </p:childTnLst>
                          </p:cTn>
                        </p:par>
                        <p:par>
                          <p:cTn id="37" fill="hold" nodeType="afterGroup">
                            <p:stCondLst>
                              <p:cond delay="1500"/>
                            </p:stCondLst>
                            <p:childTnLst>
                              <p:par>
                                <p:cTn id="38" presetID="22" presetClass="entr" presetSubtype="8" fill="hold" nodeType="afterEffect">
                                  <p:stCondLst>
                                    <p:cond delay="0"/>
                                  </p:stCondLst>
                                  <p:childTnLst>
                                    <p:set>
                                      <p:cBhvr>
                                        <p:cTn id="39" dur="1" fill="hold">
                                          <p:stCondLst>
                                            <p:cond delay="0"/>
                                          </p:stCondLst>
                                        </p:cTn>
                                        <p:tgtEl>
                                          <p:spTgt spid="93186">
                                            <p:txEl>
                                              <p:pRg st="10" end="10"/>
                                            </p:txEl>
                                          </p:spTgt>
                                        </p:tgtEl>
                                        <p:attrNameLst>
                                          <p:attrName>style.visibility</p:attrName>
                                        </p:attrNameLst>
                                      </p:cBhvr>
                                      <p:to>
                                        <p:strVal val="visible"/>
                                      </p:to>
                                    </p:set>
                                    <p:animEffect transition="in" filter="wipe(left)">
                                      <p:cBhvr>
                                        <p:cTn id="40" dur="500"/>
                                        <p:tgtEl>
                                          <p:spTgt spid="93186">
                                            <p:txEl>
                                              <p:pRg st="10" end="10"/>
                                            </p:txEl>
                                          </p:spTgt>
                                        </p:tgtEl>
                                      </p:cBhvr>
                                    </p:animEffect>
                                  </p:childTnLst>
                                </p:cTn>
                              </p:par>
                            </p:childTnLst>
                          </p:cTn>
                        </p:par>
                        <p:par>
                          <p:cTn id="41" fill="hold" nodeType="afterGroup">
                            <p:stCondLst>
                              <p:cond delay="2000"/>
                            </p:stCondLst>
                            <p:childTnLst>
                              <p:par>
                                <p:cTn id="42" presetID="22" presetClass="entr" presetSubtype="8" fill="hold" nodeType="afterEffect">
                                  <p:stCondLst>
                                    <p:cond delay="0"/>
                                  </p:stCondLst>
                                  <p:childTnLst>
                                    <p:set>
                                      <p:cBhvr>
                                        <p:cTn id="43" dur="1" fill="hold">
                                          <p:stCondLst>
                                            <p:cond delay="0"/>
                                          </p:stCondLst>
                                        </p:cTn>
                                        <p:tgtEl>
                                          <p:spTgt spid="93186">
                                            <p:txEl>
                                              <p:pRg st="12" end="12"/>
                                            </p:txEl>
                                          </p:spTgt>
                                        </p:tgtEl>
                                        <p:attrNameLst>
                                          <p:attrName>style.visibility</p:attrName>
                                        </p:attrNameLst>
                                      </p:cBhvr>
                                      <p:to>
                                        <p:strVal val="visible"/>
                                      </p:to>
                                    </p:set>
                                    <p:animEffect transition="in" filter="wipe(left)">
                                      <p:cBhvr>
                                        <p:cTn id="44" dur="500"/>
                                        <p:tgtEl>
                                          <p:spTgt spid="93186">
                                            <p:txEl>
                                              <p:pRg st="12" end="12"/>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nodeType="clickEffect">
                                  <p:stCondLst>
                                    <p:cond delay="0"/>
                                  </p:stCondLst>
                                  <p:childTnLst>
                                    <p:set>
                                      <p:cBhvr>
                                        <p:cTn id="48" dur="1" fill="hold">
                                          <p:stCondLst>
                                            <p:cond delay="0"/>
                                          </p:stCondLst>
                                        </p:cTn>
                                        <p:tgtEl>
                                          <p:spTgt spid="93186">
                                            <p:txEl>
                                              <p:pRg st="14" end="14"/>
                                            </p:txEl>
                                          </p:spTgt>
                                        </p:tgtEl>
                                        <p:attrNameLst>
                                          <p:attrName>style.visibility</p:attrName>
                                        </p:attrNameLst>
                                      </p:cBhvr>
                                      <p:to>
                                        <p:strVal val="visible"/>
                                      </p:to>
                                    </p:set>
                                    <p:animEffect transition="in" filter="wipe(left)">
                                      <p:cBhvr>
                                        <p:cTn id="49" dur="500"/>
                                        <p:tgtEl>
                                          <p:spTgt spid="93186">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333375" y="2209800"/>
            <a:ext cx="8458200" cy="4491038"/>
          </a:xfrm>
          <a:prstGeom prst="rect">
            <a:avLst/>
          </a:prstGeom>
          <a:noFill/>
          <a:ln w="9525">
            <a:noFill/>
            <a:miter lim="800000"/>
            <a:headEnd/>
            <a:tailEnd/>
          </a:ln>
          <a:effectLst/>
        </p:spPr>
        <p:txBody>
          <a:bodyPr>
            <a:spAutoFit/>
          </a:bodyPr>
          <a:lstStyle/>
          <a:p>
            <a:pPr marL="228600" indent="-228600">
              <a:spcBef>
                <a:spcPct val="10000"/>
              </a:spcBef>
              <a:spcAft>
                <a:spcPct val="10000"/>
              </a:spcAft>
              <a:buClr>
                <a:srgbClr val="000099"/>
              </a:buClr>
              <a:buSzPct val="125000"/>
              <a:buFont typeface="Symbol" pitchFamily="18" charset="2"/>
              <a:buChar char="·"/>
              <a:defRPr/>
            </a:pPr>
            <a:r>
              <a:rPr lang="en-US" sz="1600" dirty="0">
                <a:solidFill>
                  <a:schemeClr val="tx1"/>
                </a:solidFill>
                <a:effectLst>
                  <a:outerShdw blurRad="38100" dist="38100" dir="2700000" algn="tl">
                    <a:srgbClr val="000000">
                      <a:alpha val="43137"/>
                    </a:srgbClr>
                  </a:outerShdw>
                </a:effectLst>
                <a:latin typeface="Times New Roman" pitchFamily="18" charset="0"/>
              </a:rPr>
              <a:t>HALFTIME 10 MINUTES UNLESS COACHES DECIDE</a:t>
            </a:r>
          </a:p>
          <a:p>
            <a:pPr marL="690563" lvl="1" indent="-233363">
              <a:spcBef>
                <a:spcPct val="10000"/>
              </a:spcBef>
              <a:spcAft>
                <a:spcPct val="10000"/>
              </a:spcAft>
              <a:buClr>
                <a:srgbClr val="000066"/>
              </a:buClr>
              <a:buFontTx/>
              <a:buChar char="-"/>
              <a:defRPr/>
            </a:pPr>
            <a:r>
              <a:rPr lang="en-US" sz="1400" b="0" dirty="0">
                <a:solidFill>
                  <a:schemeClr val="tx1"/>
                </a:solidFill>
                <a:effectLst>
                  <a:outerShdw blurRad="38100" dist="38100" dir="2700000" algn="tl">
                    <a:srgbClr val="000000">
                      <a:alpha val="43137"/>
                    </a:srgbClr>
                  </a:outerShdw>
                </a:effectLst>
                <a:latin typeface="Times New Roman" pitchFamily="18" charset="0"/>
              </a:rPr>
              <a:t>PLAYER(S) </a:t>
            </a:r>
            <a:r>
              <a:rPr lang="en-US" sz="1400" u="sng" dirty="0">
                <a:solidFill>
                  <a:srgbClr val="FF0000"/>
                </a:solidFill>
                <a:effectLst>
                  <a:outerShdw blurRad="38100" dist="38100" dir="2700000" algn="tl">
                    <a:srgbClr val="000000">
                      <a:alpha val="43137"/>
                    </a:srgbClr>
                  </a:outerShdw>
                </a:effectLst>
                <a:latin typeface="Times New Roman" pitchFamily="18" charset="0"/>
              </a:rPr>
              <a:t>DISQUALIFIED</a:t>
            </a:r>
            <a:r>
              <a:rPr lang="en-US" sz="1400" b="0" dirty="0">
                <a:solidFill>
                  <a:schemeClr val="tx1"/>
                </a:solidFill>
                <a:effectLst>
                  <a:outerShdw blurRad="38100" dist="38100" dir="2700000" algn="tl">
                    <a:srgbClr val="000000">
                      <a:alpha val="43137"/>
                    </a:srgbClr>
                  </a:outerShdw>
                </a:effectLst>
                <a:latin typeface="Times New Roman" pitchFamily="18" charset="0"/>
              </a:rPr>
              <a:t>, DURING HALFTIME, DOES NOT EFFECT TEAMS’ ON-FIELD NUMBERS</a:t>
            </a:r>
          </a:p>
          <a:p>
            <a:pPr marL="690563" lvl="1" indent="-233363">
              <a:spcBef>
                <a:spcPct val="10000"/>
              </a:spcBef>
              <a:spcAft>
                <a:spcPct val="10000"/>
              </a:spcAft>
              <a:buClr>
                <a:srgbClr val="000066"/>
              </a:buClr>
              <a:buFontTx/>
              <a:buChar char="-"/>
              <a:defRPr/>
            </a:pPr>
            <a:r>
              <a:rPr lang="en-US" sz="1400" b="0" dirty="0">
                <a:solidFill>
                  <a:schemeClr val="tx1"/>
                </a:solidFill>
                <a:effectLst>
                  <a:outerShdw blurRad="38100" dist="38100" dir="2700000" algn="tl">
                    <a:srgbClr val="000000">
                      <a:alpha val="43137"/>
                    </a:srgbClr>
                  </a:outerShdw>
                </a:effectLst>
                <a:latin typeface="Times New Roman" pitchFamily="18" charset="0"/>
              </a:rPr>
              <a:t>5 MINUTES BETWEEN REGULATION AND FIRST OVER-TIME PERIOD</a:t>
            </a:r>
          </a:p>
          <a:p>
            <a:pPr marL="690563" lvl="1" indent="-233363">
              <a:spcBef>
                <a:spcPct val="10000"/>
              </a:spcBef>
              <a:spcAft>
                <a:spcPct val="10000"/>
              </a:spcAft>
              <a:buClr>
                <a:srgbClr val="000066"/>
              </a:buClr>
              <a:buFontTx/>
              <a:buChar char="-"/>
              <a:defRPr/>
            </a:pPr>
            <a:r>
              <a:rPr lang="en-US" sz="1400" b="0" dirty="0">
                <a:solidFill>
                  <a:schemeClr val="tx1"/>
                </a:solidFill>
                <a:effectLst>
                  <a:outerShdw blurRad="38100" dist="38100" dir="2700000" algn="tl">
                    <a:srgbClr val="000000">
                      <a:alpha val="43137"/>
                    </a:srgbClr>
                  </a:outerShdw>
                </a:effectLst>
                <a:latin typeface="Times New Roman" pitchFamily="18" charset="0"/>
              </a:rPr>
              <a:t>2 MINUTES BETWEEN OVER-TIME PERIODS</a:t>
            </a:r>
          </a:p>
          <a:p>
            <a:pPr marL="690563" lvl="1" indent="-233363">
              <a:spcBef>
                <a:spcPct val="10000"/>
              </a:spcBef>
              <a:spcAft>
                <a:spcPct val="10000"/>
              </a:spcAft>
              <a:buClr>
                <a:srgbClr val="000066"/>
              </a:buClr>
              <a:buFontTx/>
              <a:buChar char="-"/>
              <a:defRPr/>
            </a:pPr>
            <a:endParaRPr lang="en-US" sz="1000" dirty="0">
              <a:solidFill>
                <a:schemeClr val="tx1"/>
              </a:solidFill>
              <a:effectLst>
                <a:outerShdw blurRad="38100" dist="38100" dir="2700000" algn="tl">
                  <a:srgbClr val="000000">
                    <a:alpha val="43137"/>
                  </a:srgbClr>
                </a:outerShdw>
              </a:effectLst>
              <a:latin typeface="Times New Roman" pitchFamily="18" charset="0"/>
            </a:endParaRPr>
          </a:p>
          <a:p>
            <a:pPr marL="228600" indent="-228600">
              <a:spcBef>
                <a:spcPct val="10000"/>
              </a:spcBef>
              <a:spcAft>
                <a:spcPct val="10000"/>
              </a:spcAft>
              <a:buClr>
                <a:srgbClr val="000099"/>
              </a:buClr>
              <a:buSzPct val="125000"/>
              <a:buFont typeface="Symbol" pitchFamily="18" charset="2"/>
              <a:buChar char="·"/>
              <a:defRPr/>
            </a:pPr>
            <a:r>
              <a:rPr lang="en-US" sz="1600" dirty="0">
                <a:solidFill>
                  <a:schemeClr val="tx1"/>
                </a:solidFill>
                <a:effectLst>
                  <a:outerShdw blurRad="38100" dist="38100" dir="2700000" algn="tl">
                    <a:srgbClr val="000000">
                      <a:alpha val="43137"/>
                    </a:srgbClr>
                  </a:outerShdw>
                </a:effectLst>
                <a:latin typeface="Times New Roman" pitchFamily="18" charset="0"/>
              </a:rPr>
              <a:t>TIE GAME </a:t>
            </a:r>
            <a:r>
              <a:rPr lang="en-US" sz="1600" dirty="0">
                <a:solidFill>
                  <a:srgbClr val="0000FF"/>
                </a:solidFill>
                <a:effectLst>
                  <a:outerShdw blurRad="38100" dist="38100" dir="2700000" algn="tl">
                    <a:srgbClr val="000000">
                      <a:alpha val="43137"/>
                    </a:srgbClr>
                  </a:outerShdw>
                </a:effectLst>
                <a:latin typeface="Times New Roman" pitchFamily="18" charset="0"/>
              </a:rPr>
              <a:t>(DIFFERENT CLASSIFICATIONS)</a:t>
            </a:r>
          </a:p>
          <a:p>
            <a:pPr marL="690563" lvl="1" indent="-233363">
              <a:spcBef>
                <a:spcPct val="10000"/>
              </a:spcBef>
              <a:spcAft>
                <a:spcPct val="10000"/>
              </a:spcAft>
              <a:buClr>
                <a:srgbClr val="000099"/>
              </a:buClr>
              <a:buSzPct val="125000"/>
              <a:buFont typeface="Times New Roman" pitchFamily="18" charset="0"/>
              <a:buChar char="-"/>
              <a:defRPr/>
            </a:pPr>
            <a:r>
              <a:rPr lang="en-US" sz="1400" b="0" dirty="0">
                <a:solidFill>
                  <a:schemeClr val="tx1"/>
                </a:solidFill>
                <a:effectLst>
                  <a:outerShdw blurRad="38100" dist="38100" dir="2700000" algn="tl">
                    <a:srgbClr val="000000">
                      <a:alpha val="43137"/>
                    </a:srgbClr>
                  </a:outerShdw>
                </a:effectLst>
                <a:latin typeface="Times New Roman" pitchFamily="18" charset="0"/>
              </a:rPr>
              <a:t>NO OVERTIME INVOKED WHEN REGULATION PLAY ENDS WITH A TIE SCORE,</a:t>
            </a:r>
          </a:p>
          <a:p>
            <a:pPr marL="690563" lvl="1" indent="-233363">
              <a:spcBef>
                <a:spcPct val="10000"/>
              </a:spcBef>
              <a:spcAft>
                <a:spcPct val="10000"/>
              </a:spcAft>
              <a:buClr>
                <a:srgbClr val="000099"/>
              </a:buClr>
              <a:buSzPct val="125000"/>
              <a:buFont typeface="Times New Roman" pitchFamily="18" charset="0"/>
              <a:buChar char="-"/>
              <a:defRPr/>
            </a:pPr>
            <a:r>
              <a:rPr lang="en-US" sz="1400" b="0" dirty="0">
                <a:solidFill>
                  <a:schemeClr val="tx1"/>
                </a:solidFill>
                <a:effectLst>
                  <a:outerShdw blurRad="38100" dist="38100" dir="2700000" algn="tl">
                    <a:srgbClr val="000000">
                      <a:alpha val="43137"/>
                    </a:srgbClr>
                  </a:outerShdw>
                </a:effectLst>
                <a:latin typeface="Times New Roman" pitchFamily="18" charset="0"/>
              </a:rPr>
              <a:t>UNLESS BOTH COACHES AGREE AND INFORM THE MATCH OFFICIALS PRIOR TO THE START OF PLAY</a:t>
            </a:r>
          </a:p>
          <a:p>
            <a:pPr marL="690563" lvl="1" indent="-233363">
              <a:spcBef>
                <a:spcPct val="10000"/>
              </a:spcBef>
              <a:spcAft>
                <a:spcPct val="10000"/>
              </a:spcAft>
              <a:buClr>
                <a:srgbClr val="000099"/>
              </a:buClr>
              <a:buSzPct val="125000"/>
              <a:buFont typeface="Times New Roman" pitchFamily="18" charset="0"/>
              <a:buChar char="-"/>
              <a:defRPr/>
            </a:pPr>
            <a:endParaRPr lang="en-US" sz="1000" b="0" dirty="0">
              <a:solidFill>
                <a:schemeClr val="tx1"/>
              </a:solidFill>
              <a:effectLst>
                <a:outerShdw blurRad="38100" dist="38100" dir="2700000" algn="tl">
                  <a:srgbClr val="000000">
                    <a:alpha val="43137"/>
                  </a:srgbClr>
                </a:outerShdw>
              </a:effectLst>
              <a:latin typeface="Times New Roman" pitchFamily="18" charset="0"/>
            </a:endParaRPr>
          </a:p>
          <a:p>
            <a:pPr marL="228600" indent="-228600">
              <a:spcBef>
                <a:spcPct val="10000"/>
              </a:spcBef>
              <a:spcAft>
                <a:spcPct val="10000"/>
              </a:spcAft>
              <a:buClr>
                <a:srgbClr val="000099"/>
              </a:buClr>
              <a:buSzPct val="125000"/>
              <a:buFont typeface="Symbol" pitchFamily="18" charset="2"/>
              <a:buChar char="·"/>
              <a:defRPr/>
            </a:pPr>
            <a:r>
              <a:rPr lang="en-US" sz="1600" dirty="0">
                <a:solidFill>
                  <a:schemeClr val="tx1"/>
                </a:solidFill>
                <a:effectLst>
                  <a:outerShdw blurRad="38100" dist="38100" dir="2700000" algn="tl">
                    <a:srgbClr val="000000">
                      <a:alpha val="43137"/>
                    </a:srgbClr>
                  </a:outerShdw>
                </a:effectLst>
                <a:latin typeface="Times New Roman" pitchFamily="18" charset="0"/>
              </a:rPr>
              <a:t>TIE GAME </a:t>
            </a:r>
            <a:r>
              <a:rPr lang="en-US" sz="1600" dirty="0">
                <a:solidFill>
                  <a:srgbClr val="0000FF"/>
                </a:solidFill>
                <a:effectLst>
                  <a:outerShdw blurRad="38100" dist="38100" dir="2700000" algn="tl">
                    <a:srgbClr val="000000">
                      <a:alpha val="43137"/>
                    </a:srgbClr>
                  </a:outerShdw>
                </a:effectLst>
                <a:latin typeface="Times New Roman" pitchFamily="18" charset="0"/>
              </a:rPr>
              <a:t>(SAME CLASSIFICATION &amp; PLAY OFFS ONLY!)</a:t>
            </a:r>
            <a:endParaRPr lang="en-US" sz="1600" b="0" dirty="0">
              <a:solidFill>
                <a:srgbClr val="0000FF"/>
              </a:solidFill>
              <a:effectLst>
                <a:outerShdw blurRad="38100" dist="38100" dir="2700000" algn="tl">
                  <a:srgbClr val="000000">
                    <a:alpha val="43137"/>
                  </a:srgbClr>
                </a:outerShdw>
              </a:effectLst>
              <a:latin typeface="Times New Roman" pitchFamily="18" charset="0"/>
            </a:endParaRPr>
          </a:p>
          <a:p>
            <a:pPr marL="690563" lvl="1" indent="-233363">
              <a:spcBef>
                <a:spcPct val="10000"/>
              </a:spcBef>
              <a:spcAft>
                <a:spcPct val="10000"/>
              </a:spcAft>
              <a:buClr>
                <a:schemeClr val="tx1"/>
              </a:buClr>
              <a:buSzPct val="125000"/>
              <a:buFont typeface="Times New Roman" pitchFamily="18" charset="0"/>
              <a:buChar char="-"/>
              <a:defRPr/>
            </a:pPr>
            <a:r>
              <a:rPr lang="en-US" sz="1400" b="0" dirty="0">
                <a:solidFill>
                  <a:schemeClr val="tx1"/>
                </a:solidFill>
                <a:effectLst>
                  <a:outerShdw blurRad="38100" dist="38100" dir="2700000" algn="tl">
                    <a:srgbClr val="000000">
                      <a:alpha val="43137"/>
                    </a:srgbClr>
                  </a:outerShdw>
                </a:effectLst>
                <a:latin typeface="Times New Roman" pitchFamily="18" charset="0"/>
              </a:rPr>
              <a:t>THE OVERTIME WILL CONSIST OF </a:t>
            </a:r>
            <a:r>
              <a:rPr lang="en-US" sz="1400" b="0" dirty="0" smtClean="0">
                <a:solidFill>
                  <a:schemeClr val="tx1"/>
                </a:solidFill>
                <a:effectLst>
                  <a:outerShdw blurRad="38100" dist="38100" dir="2700000" algn="tl">
                    <a:srgbClr val="000000">
                      <a:alpha val="43137"/>
                    </a:srgbClr>
                  </a:outerShdw>
                </a:effectLst>
                <a:latin typeface="Times New Roman" pitchFamily="18" charset="0"/>
              </a:rPr>
              <a:t>ONE (1) FIFTEEN-MINUTE PERIOD</a:t>
            </a:r>
            <a:endParaRPr lang="en-US" sz="1400" b="0" dirty="0">
              <a:solidFill>
                <a:schemeClr val="tx1"/>
              </a:solidFill>
              <a:effectLst>
                <a:outerShdw blurRad="38100" dist="38100" dir="2700000" algn="tl">
                  <a:srgbClr val="000000">
                    <a:alpha val="43137"/>
                  </a:srgbClr>
                </a:outerShdw>
              </a:effectLst>
              <a:latin typeface="Times New Roman" pitchFamily="18" charset="0"/>
            </a:endParaRPr>
          </a:p>
          <a:p>
            <a:pPr marL="690563" lvl="1" indent="-233363">
              <a:spcBef>
                <a:spcPct val="10000"/>
              </a:spcBef>
              <a:spcAft>
                <a:spcPct val="10000"/>
              </a:spcAft>
              <a:buClr>
                <a:schemeClr val="tx1"/>
              </a:buClr>
              <a:buSzPct val="125000"/>
              <a:buFont typeface="Times New Roman" pitchFamily="18" charset="0"/>
              <a:buChar char="-"/>
              <a:defRPr/>
            </a:pPr>
            <a:r>
              <a:rPr lang="en-US" sz="1400" b="0" dirty="0">
                <a:solidFill>
                  <a:schemeClr val="tx1"/>
                </a:solidFill>
                <a:effectLst>
                  <a:outerShdw blurRad="38100" dist="38100" dir="2700000" algn="tl">
                    <a:srgbClr val="000000">
                      <a:alpha val="43137"/>
                    </a:srgbClr>
                  </a:outerShdw>
                </a:effectLst>
                <a:latin typeface="Times New Roman" pitchFamily="18" charset="0"/>
              </a:rPr>
              <a:t>A COIN TOSS SHALL TAKE PLACE TO DETERMINE WHICH TEAM WILL PUT THE BALL IN PLAY FOR THE </a:t>
            </a:r>
            <a:r>
              <a:rPr lang="en-US" sz="1400" b="0" dirty="0" smtClean="0">
                <a:solidFill>
                  <a:schemeClr val="tx1"/>
                </a:solidFill>
                <a:effectLst>
                  <a:outerShdw blurRad="38100" dist="38100" dir="2700000" algn="tl">
                    <a:srgbClr val="000000">
                      <a:alpha val="43137"/>
                    </a:srgbClr>
                  </a:outerShdw>
                </a:effectLst>
                <a:latin typeface="Times New Roman" pitchFamily="18" charset="0"/>
              </a:rPr>
              <a:t>OVERTIME </a:t>
            </a:r>
            <a:r>
              <a:rPr lang="en-US" sz="1400" b="0" dirty="0">
                <a:solidFill>
                  <a:schemeClr val="tx1"/>
                </a:solidFill>
                <a:effectLst>
                  <a:outerShdw blurRad="38100" dist="38100" dir="2700000" algn="tl">
                    <a:srgbClr val="000000">
                      <a:alpha val="43137"/>
                    </a:srgbClr>
                  </a:outerShdw>
                </a:effectLst>
                <a:latin typeface="Times New Roman" pitchFamily="18" charset="0"/>
              </a:rPr>
              <a:t>PERIOD.</a:t>
            </a:r>
          </a:p>
          <a:p>
            <a:pPr marL="690563" lvl="1" indent="-233363">
              <a:spcBef>
                <a:spcPct val="10000"/>
              </a:spcBef>
              <a:spcAft>
                <a:spcPct val="10000"/>
              </a:spcAft>
              <a:buClr>
                <a:schemeClr val="tx1"/>
              </a:buClr>
              <a:buSzPct val="125000"/>
              <a:buFont typeface="Times New Roman" pitchFamily="18" charset="0"/>
              <a:buChar char="-"/>
              <a:defRPr/>
            </a:pPr>
            <a:r>
              <a:rPr lang="en-US" sz="1400" b="0" dirty="0">
                <a:solidFill>
                  <a:schemeClr val="tx1"/>
                </a:solidFill>
                <a:effectLst>
                  <a:outerShdw blurRad="38100" dist="38100" dir="2700000" algn="tl">
                    <a:srgbClr val="000000">
                      <a:alpha val="43137"/>
                    </a:srgbClr>
                  </a:outerShdw>
                </a:effectLst>
                <a:latin typeface="Times New Roman" pitchFamily="18" charset="0"/>
              </a:rPr>
              <a:t>IF THE SCORE REMAINS TIED FOLLOWING THE OVERTIME </a:t>
            </a:r>
            <a:r>
              <a:rPr lang="en-US" sz="1400" b="0" dirty="0" smtClean="0">
                <a:solidFill>
                  <a:schemeClr val="tx1"/>
                </a:solidFill>
                <a:effectLst>
                  <a:outerShdw blurRad="38100" dist="38100" dir="2700000" algn="tl">
                    <a:srgbClr val="000000">
                      <a:alpha val="43137"/>
                    </a:srgbClr>
                  </a:outerShdw>
                </a:effectLst>
                <a:latin typeface="Times New Roman" pitchFamily="18" charset="0"/>
              </a:rPr>
              <a:t>PERIOD, </a:t>
            </a:r>
            <a:r>
              <a:rPr lang="en-US" sz="1400" b="0" dirty="0">
                <a:solidFill>
                  <a:schemeClr val="tx1"/>
                </a:solidFill>
                <a:effectLst>
                  <a:outerShdw blurRad="38100" dist="38100" dir="2700000" algn="tl">
                    <a:srgbClr val="000000">
                      <a:alpha val="43137"/>
                    </a:srgbClr>
                  </a:outerShdw>
                </a:effectLst>
                <a:latin typeface="Times New Roman" pitchFamily="18" charset="0"/>
              </a:rPr>
              <a:t>A “SHOOTOUT” OF PENALTY KICKS WILL DETERMINE THE WINNER.</a:t>
            </a:r>
          </a:p>
          <a:p>
            <a:pPr marL="690563" lvl="1" indent="-233363">
              <a:spcBef>
                <a:spcPct val="10000"/>
              </a:spcBef>
              <a:spcAft>
                <a:spcPct val="10000"/>
              </a:spcAft>
              <a:buClr>
                <a:schemeClr val="tx1"/>
              </a:buClr>
              <a:buSzPct val="125000"/>
              <a:buFont typeface="Times New Roman" pitchFamily="18" charset="0"/>
              <a:buChar char="-"/>
              <a:defRPr/>
            </a:pPr>
            <a:r>
              <a:rPr lang="en-US" sz="1400" b="0" dirty="0">
                <a:solidFill>
                  <a:schemeClr val="tx1"/>
                </a:solidFill>
                <a:effectLst>
                  <a:outerShdw blurRad="38100" dist="38100" dir="2700000" algn="tl">
                    <a:srgbClr val="000000">
                      <a:alpha val="43137"/>
                    </a:srgbClr>
                  </a:outerShdw>
                </a:effectLst>
                <a:latin typeface="Times New Roman" pitchFamily="18" charset="0"/>
              </a:rPr>
              <a:t>THE PENALTY KICKS PROCEDURE WILL BE COVERED UNDER RULE 14</a:t>
            </a:r>
          </a:p>
        </p:txBody>
      </p:sp>
      <p:sp>
        <p:nvSpPr>
          <p:cNvPr id="174083" name="Rectangle 4"/>
          <p:cNvSpPr>
            <a:spLocks noChangeArrowheads="1"/>
          </p:cNvSpPr>
          <p:nvPr/>
        </p:nvSpPr>
        <p:spPr bwMode="auto">
          <a:xfrm>
            <a:off x="349250" y="1189038"/>
            <a:ext cx="8432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RULE 7 - DURATION OF THE GAME AND LENGTH OF PERIODS</a:t>
            </a:r>
            <a:endParaRPr lang="en-US" altLang="en-US" sz="2400" b="0" i="1" dirty="0">
              <a:solidFill>
                <a:srgbClr val="0000A0"/>
              </a:solidFill>
              <a:latin typeface="Dutch"/>
            </a:endParaRP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5234">
                                            <p:txEl>
                                              <p:pRg st="0" end="0"/>
                                            </p:txEl>
                                          </p:spTgt>
                                        </p:tgtEl>
                                        <p:attrNameLst>
                                          <p:attrName>style.visibility</p:attrName>
                                        </p:attrNameLst>
                                      </p:cBhvr>
                                      <p:to>
                                        <p:strVal val="visible"/>
                                      </p:to>
                                    </p:set>
                                    <p:animEffect transition="in" filter="wipe(left)">
                                      <p:cBhvr>
                                        <p:cTn id="7" dur="500"/>
                                        <p:tgtEl>
                                          <p:spTgt spid="95234">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5234">
                                            <p:txEl>
                                              <p:pRg st="1" end="1"/>
                                            </p:txEl>
                                          </p:spTgt>
                                        </p:tgtEl>
                                        <p:attrNameLst>
                                          <p:attrName>style.visibility</p:attrName>
                                        </p:attrNameLst>
                                      </p:cBhvr>
                                      <p:to>
                                        <p:strVal val="visible"/>
                                      </p:to>
                                    </p:set>
                                    <p:animEffect transition="in" filter="wipe(left)">
                                      <p:cBhvr>
                                        <p:cTn id="11" dur="500"/>
                                        <p:tgtEl>
                                          <p:spTgt spid="95234">
                                            <p:txEl>
                                              <p:pRg st="1" end="1"/>
                                            </p:txEl>
                                          </p:spTgt>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95234">
                                            <p:txEl>
                                              <p:pRg st="2" end="2"/>
                                            </p:txEl>
                                          </p:spTgt>
                                        </p:tgtEl>
                                        <p:attrNameLst>
                                          <p:attrName>style.visibility</p:attrName>
                                        </p:attrNameLst>
                                      </p:cBhvr>
                                      <p:to>
                                        <p:strVal val="visible"/>
                                      </p:to>
                                    </p:set>
                                    <p:animEffect transition="in" filter="wipe(left)">
                                      <p:cBhvr>
                                        <p:cTn id="15" dur="500"/>
                                        <p:tgtEl>
                                          <p:spTgt spid="95234">
                                            <p:txEl>
                                              <p:pRg st="2" end="2"/>
                                            </p:txEl>
                                          </p:spTgt>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95234">
                                            <p:txEl>
                                              <p:pRg st="3" end="3"/>
                                            </p:txEl>
                                          </p:spTgt>
                                        </p:tgtEl>
                                        <p:attrNameLst>
                                          <p:attrName>style.visibility</p:attrName>
                                        </p:attrNameLst>
                                      </p:cBhvr>
                                      <p:to>
                                        <p:strVal val="visible"/>
                                      </p:to>
                                    </p:set>
                                    <p:animEffect transition="in" filter="wipe(left)">
                                      <p:cBhvr>
                                        <p:cTn id="19" dur="800"/>
                                        <p:tgtEl>
                                          <p:spTgt spid="95234">
                                            <p:txEl>
                                              <p:pRg st="3" end="3"/>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95234">
                                            <p:txEl>
                                              <p:pRg st="5" end="5"/>
                                            </p:txEl>
                                          </p:spTgt>
                                        </p:tgtEl>
                                        <p:attrNameLst>
                                          <p:attrName>style.visibility</p:attrName>
                                        </p:attrNameLst>
                                      </p:cBhvr>
                                      <p:to>
                                        <p:strVal val="visible"/>
                                      </p:to>
                                    </p:set>
                                    <p:animEffect transition="in" filter="wipe(left)">
                                      <p:cBhvr>
                                        <p:cTn id="24" dur="500"/>
                                        <p:tgtEl>
                                          <p:spTgt spid="95234">
                                            <p:txEl>
                                              <p:pRg st="5" end="5"/>
                                            </p:txEl>
                                          </p:spTgt>
                                        </p:tgtEl>
                                      </p:cBhvr>
                                    </p:animEffect>
                                  </p:childTnLst>
                                </p:cTn>
                              </p:par>
                            </p:childTnLst>
                          </p:cTn>
                        </p:par>
                        <p:par>
                          <p:cTn id="25" fill="hold" nodeType="afterGroup">
                            <p:stCondLst>
                              <p:cond delay="500"/>
                            </p:stCondLst>
                            <p:childTnLst>
                              <p:par>
                                <p:cTn id="26" presetID="22" presetClass="entr" presetSubtype="8" fill="hold" nodeType="afterEffect">
                                  <p:stCondLst>
                                    <p:cond delay="0"/>
                                  </p:stCondLst>
                                  <p:childTnLst>
                                    <p:set>
                                      <p:cBhvr>
                                        <p:cTn id="27" dur="1" fill="hold">
                                          <p:stCondLst>
                                            <p:cond delay="0"/>
                                          </p:stCondLst>
                                        </p:cTn>
                                        <p:tgtEl>
                                          <p:spTgt spid="95234">
                                            <p:txEl>
                                              <p:pRg st="6" end="6"/>
                                            </p:txEl>
                                          </p:spTgt>
                                        </p:tgtEl>
                                        <p:attrNameLst>
                                          <p:attrName>style.visibility</p:attrName>
                                        </p:attrNameLst>
                                      </p:cBhvr>
                                      <p:to>
                                        <p:strVal val="visible"/>
                                      </p:to>
                                    </p:set>
                                    <p:animEffect transition="in" filter="wipe(left)">
                                      <p:cBhvr>
                                        <p:cTn id="28" dur="500"/>
                                        <p:tgtEl>
                                          <p:spTgt spid="95234">
                                            <p:txEl>
                                              <p:pRg st="6" end="6"/>
                                            </p:txEl>
                                          </p:spTgt>
                                        </p:tgtEl>
                                      </p:cBhvr>
                                    </p:animEffect>
                                  </p:childTnLst>
                                </p:cTn>
                              </p:par>
                            </p:childTnLst>
                          </p:cTn>
                        </p:par>
                        <p:par>
                          <p:cTn id="29" fill="hold" nodeType="afterGroup">
                            <p:stCondLst>
                              <p:cond delay="1000"/>
                            </p:stCondLst>
                            <p:childTnLst>
                              <p:par>
                                <p:cTn id="30" presetID="22" presetClass="entr" presetSubtype="8" fill="hold" nodeType="afterEffect">
                                  <p:stCondLst>
                                    <p:cond delay="0"/>
                                  </p:stCondLst>
                                  <p:childTnLst>
                                    <p:set>
                                      <p:cBhvr>
                                        <p:cTn id="31" dur="1" fill="hold">
                                          <p:stCondLst>
                                            <p:cond delay="0"/>
                                          </p:stCondLst>
                                        </p:cTn>
                                        <p:tgtEl>
                                          <p:spTgt spid="95234">
                                            <p:txEl>
                                              <p:pRg st="7" end="7"/>
                                            </p:txEl>
                                          </p:spTgt>
                                        </p:tgtEl>
                                        <p:attrNameLst>
                                          <p:attrName>style.visibility</p:attrName>
                                        </p:attrNameLst>
                                      </p:cBhvr>
                                      <p:to>
                                        <p:strVal val="visible"/>
                                      </p:to>
                                    </p:set>
                                    <p:animEffect transition="in" filter="wipe(left)">
                                      <p:cBhvr>
                                        <p:cTn id="32" dur="500"/>
                                        <p:tgtEl>
                                          <p:spTgt spid="95234">
                                            <p:txEl>
                                              <p:pRg st="7" end="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95234">
                                            <p:txEl>
                                              <p:pRg st="9" end="9"/>
                                            </p:txEl>
                                          </p:spTgt>
                                        </p:tgtEl>
                                        <p:attrNameLst>
                                          <p:attrName>style.visibility</p:attrName>
                                        </p:attrNameLst>
                                      </p:cBhvr>
                                      <p:to>
                                        <p:strVal val="visible"/>
                                      </p:to>
                                    </p:set>
                                    <p:animEffect transition="in" filter="wipe(left)">
                                      <p:cBhvr>
                                        <p:cTn id="37" dur="500"/>
                                        <p:tgtEl>
                                          <p:spTgt spid="95234">
                                            <p:txEl>
                                              <p:pRg st="9" end="9"/>
                                            </p:txEl>
                                          </p:spTgt>
                                        </p:tgtEl>
                                      </p:cBhvr>
                                    </p:animEffect>
                                  </p:childTnLst>
                                </p:cTn>
                              </p:par>
                            </p:childTnLst>
                          </p:cTn>
                        </p:par>
                        <p:par>
                          <p:cTn id="38" fill="hold" nodeType="afterGroup">
                            <p:stCondLst>
                              <p:cond delay="500"/>
                            </p:stCondLst>
                            <p:childTnLst>
                              <p:par>
                                <p:cTn id="39" presetID="22" presetClass="entr" presetSubtype="8" fill="hold" nodeType="afterEffect">
                                  <p:stCondLst>
                                    <p:cond delay="0"/>
                                  </p:stCondLst>
                                  <p:childTnLst>
                                    <p:set>
                                      <p:cBhvr>
                                        <p:cTn id="40" dur="1" fill="hold">
                                          <p:stCondLst>
                                            <p:cond delay="0"/>
                                          </p:stCondLst>
                                        </p:cTn>
                                        <p:tgtEl>
                                          <p:spTgt spid="95234">
                                            <p:txEl>
                                              <p:pRg st="10" end="10"/>
                                            </p:txEl>
                                          </p:spTgt>
                                        </p:tgtEl>
                                        <p:attrNameLst>
                                          <p:attrName>style.visibility</p:attrName>
                                        </p:attrNameLst>
                                      </p:cBhvr>
                                      <p:to>
                                        <p:strVal val="visible"/>
                                      </p:to>
                                    </p:set>
                                    <p:animEffect transition="in" filter="wipe(left)">
                                      <p:cBhvr>
                                        <p:cTn id="41" dur="500"/>
                                        <p:tgtEl>
                                          <p:spTgt spid="95234">
                                            <p:txEl>
                                              <p:pRg st="10" end="10"/>
                                            </p:txEl>
                                          </p:spTgt>
                                        </p:tgtEl>
                                      </p:cBhvr>
                                    </p:animEffect>
                                  </p:childTnLst>
                                </p:cTn>
                              </p:par>
                            </p:childTnLst>
                          </p:cTn>
                        </p:par>
                        <p:par>
                          <p:cTn id="42" fill="hold" nodeType="afterGroup">
                            <p:stCondLst>
                              <p:cond delay="1000"/>
                            </p:stCondLst>
                            <p:childTnLst>
                              <p:par>
                                <p:cTn id="43" presetID="22" presetClass="entr" presetSubtype="8" fill="hold" nodeType="afterEffect">
                                  <p:stCondLst>
                                    <p:cond delay="0"/>
                                  </p:stCondLst>
                                  <p:childTnLst>
                                    <p:set>
                                      <p:cBhvr>
                                        <p:cTn id="44" dur="1" fill="hold">
                                          <p:stCondLst>
                                            <p:cond delay="0"/>
                                          </p:stCondLst>
                                        </p:cTn>
                                        <p:tgtEl>
                                          <p:spTgt spid="95234">
                                            <p:txEl>
                                              <p:pRg st="11" end="11"/>
                                            </p:txEl>
                                          </p:spTgt>
                                        </p:tgtEl>
                                        <p:attrNameLst>
                                          <p:attrName>style.visibility</p:attrName>
                                        </p:attrNameLst>
                                      </p:cBhvr>
                                      <p:to>
                                        <p:strVal val="visible"/>
                                      </p:to>
                                    </p:set>
                                    <p:animEffect transition="in" filter="wipe(left)">
                                      <p:cBhvr>
                                        <p:cTn id="45" dur="500"/>
                                        <p:tgtEl>
                                          <p:spTgt spid="95234">
                                            <p:txEl>
                                              <p:pRg st="11" end="11"/>
                                            </p:txEl>
                                          </p:spTgt>
                                        </p:tgtEl>
                                      </p:cBhvr>
                                    </p:animEffect>
                                  </p:childTnLst>
                                </p:cTn>
                              </p:par>
                            </p:childTnLst>
                          </p:cTn>
                        </p:par>
                        <p:par>
                          <p:cTn id="46" fill="hold" nodeType="afterGroup">
                            <p:stCondLst>
                              <p:cond delay="1500"/>
                            </p:stCondLst>
                            <p:childTnLst>
                              <p:par>
                                <p:cTn id="47" presetID="22" presetClass="entr" presetSubtype="8" fill="hold" nodeType="afterEffect">
                                  <p:stCondLst>
                                    <p:cond delay="0"/>
                                  </p:stCondLst>
                                  <p:childTnLst>
                                    <p:set>
                                      <p:cBhvr>
                                        <p:cTn id="48" dur="1" fill="hold">
                                          <p:stCondLst>
                                            <p:cond delay="0"/>
                                          </p:stCondLst>
                                        </p:cTn>
                                        <p:tgtEl>
                                          <p:spTgt spid="95234">
                                            <p:txEl>
                                              <p:pRg st="12" end="12"/>
                                            </p:txEl>
                                          </p:spTgt>
                                        </p:tgtEl>
                                        <p:attrNameLst>
                                          <p:attrName>style.visibility</p:attrName>
                                        </p:attrNameLst>
                                      </p:cBhvr>
                                      <p:to>
                                        <p:strVal val="visible"/>
                                      </p:to>
                                    </p:set>
                                    <p:animEffect transition="in" filter="wipe(left)">
                                      <p:cBhvr>
                                        <p:cTn id="49" dur="500"/>
                                        <p:tgtEl>
                                          <p:spTgt spid="95234">
                                            <p:txEl>
                                              <p:pRg st="12" end="12"/>
                                            </p:txEl>
                                          </p:spTgt>
                                        </p:tgtEl>
                                      </p:cBhvr>
                                    </p:animEffect>
                                  </p:childTnLst>
                                </p:cTn>
                              </p:par>
                            </p:childTnLst>
                          </p:cTn>
                        </p:par>
                        <p:par>
                          <p:cTn id="50" fill="hold" nodeType="afterGroup">
                            <p:stCondLst>
                              <p:cond delay="2000"/>
                            </p:stCondLst>
                            <p:childTnLst>
                              <p:par>
                                <p:cTn id="51" presetID="22" presetClass="entr" presetSubtype="8" fill="hold" nodeType="afterEffect">
                                  <p:stCondLst>
                                    <p:cond delay="0"/>
                                  </p:stCondLst>
                                  <p:childTnLst>
                                    <p:set>
                                      <p:cBhvr>
                                        <p:cTn id="52" dur="1" fill="hold">
                                          <p:stCondLst>
                                            <p:cond delay="0"/>
                                          </p:stCondLst>
                                        </p:cTn>
                                        <p:tgtEl>
                                          <p:spTgt spid="95234">
                                            <p:txEl>
                                              <p:pRg st="13" end="13"/>
                                            </p:txEl>
                                          </p:spTgt>
                                        </p:tgtEl>
                                        <p:attrNameLst>
                                          <p:attrName>style.visibility</p:attrName>
                                        </p:attrNameLst>
                                      </p:cBhvr>
                                      <p:to>
                                        <p:strVal val="visible"/>
                                      </p:to>
                                    </p:set>
                                    <p:animEffect transition="in" filter="wipe(left)">
                                      <p:cBhvr>
                                        <p:cTn id="53" dur="500"/>
                                        <p:tgtEl>
                                          <p:spTgt spid="9523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180975" y="1295400"/>
            <a:ext cx="8763000" cy="5262563"/>
          </a:xfrm>
          <a:prstGeom prst="rect">
            <a:avLst/>
          </a:prstGeom>
          <a:noFill/>
          <a:ln w="9525">
            <a:noFill/>
            <a:miter lim="800000"/>
            <a:headEnd/>
            <a:tailEnd/>
          </a:ln>
        </p:spPr>
        <p:txBody>
          <a:bodyPr>
            <a:spAutoFit/>
          </a:bodyPr>
          <a:lstStyle/>
          <a:p>
            <a:pPr algn="ctr" eaLnBrk="1" hangingPunct="1">
              <a:defRPr/>
            </a:pPr>
            <a:r>
              <a:rPr lang="en-US" sz="2400" u="sng" dirty="0">
                <a:solidFill>
                  <a:srgbClr val="0000FF"/>
                </a:solidFill>
                <a:effectLst>
                  <a:outerShdw blurRad="38100" dist="38100" dir="2700000" algn="tl">
                    <a:srgbClr val="000000">
                      <a:alpha val="43137"/>
                    </a:srgbClr>
                  </a:outerShdw>
                </a:effectLst>
                <a:latin typeface="Times New Roman" pitchFamily="18" charset="0"/>
              </a:rPr>
              <a:t>GHSA WHITEBOOK RULES</a:t>
            </a:r>
          </a:p>
          <a:p>
            <a:pPr algn="ctr" eaLnBrk="1" hangingPunct="1">
              <a:defRPr/>
            </a:pPr>
            <a:endParaRPr lang="en-US" sz="1400" u="sng" dirty="0">
              <a:solidFill>
                <a:srgbClr val="0000FF"/>
              </a:solidFill>
              <a:effectLst>
                <a:outerShdw blurRad="38100" dist="38100" dir="2700000" algn="tl">
                  <a:srgbClr val="000000">
                    <a:alpha val="43137"/>
                  </a:srgbClr>
                </a:outerShdw>
              </a:effectLst>
              <a:latin typeface="Times New Roman" pitchFamily="18" charset="0"/>
            </a:endParaRPr>
          </a:p>
          <a:p>
            <a:pPr eaLnBrk="1" hangingPunct="1">
              <a:defRPr/>
            </a:pPr>
            <a:r>
              <a:rPr lang="en-US" sz="2400" dirty="0">
                <a:solidFill>
                  <a:srgbClr val="0000FF"/>
                </a:solidFill>
                <a:latin typeface="Times New Roman" pitchFamily="18" charset="0"/>
              </a:rPr>
              <a:t>Games involving schools from </a:t>
            </a:r>
            <a:r>
              <a:rPr lang="en-US" sz="2400" u="sng" dirty="0">
                <a:solidFill>
                  <a:srgbClr val="0000FF"/>
                </a:solidFill>
                <a:effectLst>
                  <a:outerShdw blurRad="38100" dist="38100" dir="2700000" algn="tl">
                    <a:srgbClr val="C0C0C0"/>
                  </a:outerShdw>
                </a:effectLst>
                <a:latin typeface="Times New Roman" pitchFamily="18" charset="0"/>
              </a:rPr>
              <a:t>different</a:t>
            </a:r>
            <a:r>
              <a:rPr lang="en-US" sz="2400" dirty="0">
                <a:solidFill>
                  <a:srgbClr val="0000FF"/>
                </a:solidFill>
                <a:latin typeface="Times New Roman" pitchFamily="18" charset="0"/>
              </a:rPr>
              <a:t> classifications:</a:t>
            </a:r>
          </a:p>
          <a:p>
            <a:pPr marL="685800" lvl="1" indent="-228600" eaLnBrk="1" hangingPunct="1">
              <a:buSzPct val="120000"/>
              <a:buFont typeface="Symbol" pitchFamily="18" charset="2"/>
              <a:buChar char="·"/>
              <a:defRPr/>
            </a:pPr>
            <a:r>
              <a:rPr lang="en-US" sz="2000" b="0" dirty="0">
                <a:solidFill>
                  <a:schemeClr val="tx1"/>
                </a:solidFill>
                <a:effectLst>
                  <a:outerShdw blurRad="38100" dist="38100" dir="2700000" algn="tl">
                    <a:srgbClr val="C0C0C0"/>
                  </a:outerShdw>
                </a:effectLst>
                <a:latin typeface="Times New Roman" pitchFamily="18" charset="0"/>
              </a:rPr>
              <a:t>Up to two-hour cumulative delay may be used to complete the contest</a:t>
            </a:r>
          </a:p>
          <a:p>
            <a:pPr marL="685800" lvl="1" indent="-228600" eaLnBrk="1" hangingPunct="1">
              <a:buSzPct val="120000"/>
              <a:buFont typeface="Symbol" pitchFamily="18" charset="2"/>
              <a:buChar char="·"/>
              <a:defRPr/>
            </a:pPr>
            <a:r>
              <a:rPr lang="en-US" sz="2000" b="0" dirty="0">
                <a:solidFill>
                  <a:schemeClr val="tx1"/>
                </a:solidFill>
                <a:effectLst>
                  <a:outerShdw blurRad="38100" dist="38100" dir="2700000" algn="tl">
                    <a:srgbClr val="C0C0C0"/>
                  </a:outerShdw>
                </a:effectLst>
                <a:latin typeface="Times New Roman" pitchFamily="18" charset="0"/>
              </a:rPr>
              <a:t>Contest cannot go past GHSA 11:30 p.m. curfew</a:t>
            </a:r>
          </a:p>
          <a:p>
            <a:pPr marL="685800" lvl="1" indent="-228600" eaLnBrk="1" hangingPunct="1">
              <a:buSzPct val="120000"/>
              <a:buFont typeface="Symbol" pitchFamily="18" charset="2"/>
              <a:buChar char="·"/>
              <a:defRPr/>
            </a:pPr>
            <a:r>
              <a:rPr lang="en-US" sz="2000" b="0" dirty="0">
                <a:solidFill>
                  <a:schemeClr val="tx1"/>
                </a:solidFill>
                <a:effectLst>
                  <a:outerShdw blurRad="38100" dist="38100" dir="2700000" algn="tl">
                    <a:srgbClr val="C0C0C0"/>
                  </a:outerShdw>
                </a:effectLst>
                <a:latin typeface="Times New Roman" pitchFamily="18" charset="0"/>
              </a:rPr>
              <a:t>If the contest is terminated prior to the end of the 1</a:t>
            </a:r>
            <a:r>
              <a:rPr lang="en-US" sz="2000" b="0" baseline="30000" dirty="0">
                <a:solidFill>
                  <a:schemeClr val="tx1"/>
                </a:solidFill>
                <a:effectLst>
                  <a:outerShdw blurRad="38100" dist="38100" dir="2700000" algn="tl">
                    <a:srgbClr val="C0C0C0"/>
                  </a:outerShdw>
                </a:effectLst>
                <a:latin typeface="Times New Roman" pitchFamily="18" charset="0"/>
              </a:rPr>
              <a:t>st</a:t>
            </a:r>
            <a:r>
              <a:rPr lang="en-US" sz="2000" b="0" dirty="0">
                <a:solidFill>
                  <a:schemeClr val="tx1"/>
                </a:solidFill>
                <a:effectLst>
                  <a:outerShdw blurRad="38100" dist="38100" dir="2700000" algn="tl">
                    <a:srgbClr val="C0C0C0"/>
                  </a:outerShdw>
                </a:effectLst>
                <a:latin typeface="Times New Roman" pitchFamily="18" charset="0"/>
              </a:rPr>
              <a:t> half, “no contest” is declared</a:t>
            </a:r>
          </a:p>
          <a:p>
            <a:pPr marL="685800" lvl="1" indent="-228600" eaLnBrk="1" hangingPunct="1">
              <a:buSzPct val="120000"/>
              <a:buFont typeface="Symbol" pitchFamily="18" charset="2"/>
              <a:buChar char="·"/>
              <a:defRPr/>
            </a:pPr>
            <a:r>
              <a:rPr lang="en-US" sz="2000" b="0" dirty="0">
                <a:solidFill>
                  <a:schemeClr val="tx1"/>
                </a:solidFill>
                <a:effectLst>
                  <a:outerShdw blurRad="38100" dist="38100" dir="2700000" algn="tl">
                    <a:srgbClr val="C0C0C0"/>
                  </a:outerShdw>
                </a:effectLst>
                <a:latin typeface="Times New Roman" pitchFamily="18" charset="0"/>
              </a:rPr>
              <a:t>If the contest is terminated after the 1</a:t>
            </a:r>
            <a:r>
              <a:rPr lang="en-US" sz="2000" b="0" baseline="30000" dirty="0">
                <a:solidFill>
                  <a:schemeClr val="tx1"/>
                </a:solidFill>
                <a:effectLst>
                  <a:outerShdw blurRad="38100" dist="38100" dir="2700000" algn="tl">
                    <a:srgbClr val="C0C0C0"/>
                  </a:outerShdw>
                </a:effectLst>
                <a:latin typeface="Times New Roman" pitchFamily="18" charset="0"/>
              </a:rPr>
              <a:t>st</a:t>
            </a:r>
            <a:r>
              <a:rPr lang="en-US" sz="2000" b="0" dirty="0">
                <a:solidFill>
                  <a:schemeClr val="tx1"/>
                </a:solidFill>
                <a:effectLst>
                  <a:outerShdw blurRad="38100" dist="38100" dir="2700000" algn="tl">
                    <a:srgbClr val="C0C0C0"/>
                  </a:outerShdw>
                </a:effectLst>
                <a:latin typeface="Times New Roman" pitchFamily="18" charset="0"/>
              </a:rPr>
              <a:t> half is completed, the score at that point is final</a:t>
            </a:r>
          </a:p>
          <a:p>
            <a:pPr marL="685800" lvl="1" indent="-228600" eaLnBrk="1" hangingPunct="1">
              <a:buSzPct val="120000"/>
              <a:buFont typeface="Symbol" pitchFamily="18" charset="2"/>
              <a:buNone/>
              <a:defRPr/>
            </a:pPr>
            <a:endParaRPr lang="en-US" sz="2000" dirty="0">
              <a:solidFill>
                <a:srgbClr val="0000FF"/>
              </a:solidFill>
              <a:latin typeface="Times New Roman" pitchFamily="18" charset="0"/>
            </a:endParaRPr>
          </a:p>
          <a:p>
            <a:pPr eaLnBrk="1" hangingPunct="1">
              <a:defRPr/>
            </a:pPr>
            <a:r>
              <a:rPr lang="en-US" sz="2400" dirty="0">
                <a:solidFill>
                  <a:srgbClr val="0000FF"/>
                </a:solidFill>
                <a:latin typeface="Times New Roman" pitchFamily="18" charset="0"/>
              </a:rPr>
              <a:t>Games involving schools from the </a:t>
            </a:r>
            <a:r>
              <a:rPr lang="en-US" sz="2400" u="sng" dirty="0">
                <a:solidFill>
                  <a:srgbClr val="0000FF"/>
                </a:solidFill>
                <a:effectLst>
                  <a:outerShdw blurRad="38100" dist="38100" dir="2700000" algn="tl">
                    <a:srgbClr val="C0C0C0"/>
                  </a:outerShdw>
                </a:effectLst>
                <a:latin typeface="Times New Roman" pitchFamily="18" charset="0"/>
              </a:rPr>
              <a:t>same</a:t>
            </a:r>
            <a:r>
              <a:rPr lang="en-US" sz="2400" dirty="0">
                <a:solidFill>
                  <a:srgbClr val="0000FF"/>
                </a:solidFill>
                <a:latin typeface="Times New Roman" pitchFamily="18" charset="0"/>
              </a:rPr>
              <a:t> classification:</a:t>
            </a:r>
          </a:p>
          <a:p>
            <a:pPr marL="685800" lvl="1" indent="-228600" eaLnBrk="1" hangingPunct="1">
              <a:buSzPct val="125000"/>
              <a:buFont typeface="Symbol" pitchFamily="18" charset="2"/>
              <a:buChar char="·"/>
              <a:defRPr/>
            </a:pPr>
            <a:r>
              <a:rPr lang="en-US" sz="2000" b="0" dirty="0">
                <a:solidFill>
                  <a:schemeClr val="tx1"/>
                </a:solidFill>
                <a:effectLst>
                  <a:outerShdw blurRad="38100" dist="38100" dir="2700000" algn="tl">
                    <a:srgbClr val="C0C0C0"/>
                  </a:outerShdw>
                </a:effectLst>
                <a:latin typeface="Times New Roman" pitchFamily="18" charset="0"/>
              </a:rPr>
              <a:t>The two-hour time delay does not exist</a:t>
            </a:r>
          </a:p>
          <a:p>
            <a:pPr marL="685800" lvl="1" indent="-228600" eaLnBrk="1" hangingPunct="1">
              <a:buSzPct val="125000"/>
              <a:buFont typeface="Symbol" pitchFamily="18" charset="2"/>
              <a:buChar char="·"/>
              <a:defRPr/>
            </a:pPr>
            <a:r>
              <a:rPr lang="en-US" sz="2000" b="0" dirty="0">
                <a:solidFill>
                  <a:schemeClr val="tx1"/>
                </a:solidFill>
                <a:effectLst>
                  <a:outerShdw blurRad="38100" dist="38100" dir="2700000" algn="tl">
                    <a:srgbClr val="C0C0C0"/>
                  </a:outerShdw>
                </a:effectLst>
                <a:latin typeface="Times New Roman" pitchFamily="18" charset="0"/>
              </a:rPr>
              <a:t>The 11:30 p.m. GHSA curfew is waived (</a:t>
            </a:r>
            <a:r>
              <a:rPr lang="en-US" sz="2000" u="sng" dirty="0">
                <a:solidFill>
                  <a:srgbClr val="FF0000"/>
                </a:solidFill>
                <a:effectLst>
                  <a:outerShdw blurRad="38100" dist="38100" dir="2700000" algn="tl">
                    <a:srgbClr val="C0C0C0"/>
                  </a:outerShdw>
                </a:effectLst>
                <a:latin typeface="Times New Roman" pitchFamily="18" charset="0"/>
              </a:rPr>
              <a:t>NOT</a:t>
            </a:r>
            <a:r>
              <a:rPr lang="en-US" sz="2000" b="0" dirty="0">
                <a:solidFill>
                  <a:schemeClr val="tx1"/>
                </a:solidFill>
                <a:effectLst>
                  <a:outerShdw blurRad="38100" dist="38100" dir="2700000" algn="tl">
                    <a:srgbClr val="C0C0C0"/>
                  </a:outerShdw>
                </a:effectLst>
                <a:latin typeface="Times New Roman" pitchFamily="18" charset="0"/>
              </a:rPr>
              <a:t> the local government curfew)</a:t>
            </a:r>
          </a:p>
          <a:p>
            <a:pPr marL="685800" lvl="1" indent="-228600" eaLnBrk="1" hangingPunct="1">
              <a:buSzPct val="125000"/>
              <a:buFont typeface="Symbol" pitchFamily="18" charset="2"/>
              <a:buChar char="·"/>
              <a:defRPr/>
            </a:pPr>
            <a:r>
              <a:rPr lang="en-US" sz="2000" b="0" dirty="0">
                <a:solidFill>
                  <a:schemeClr val="tx1"/>
                </a:solidFill>
                <a:effectLst>
                  <a:outerShdw blurRad="38100" dist="38100" dir="2700000" algn="tl">
                    <a:srgbClr val="C0C0C0"/>
                  </a:outerShdw>
                </a:effectLst>
                <a:latin typeface="Times New Roman" pitchFamily="18" charset="0"/>
              </a:rPr>
              <a:t>School administrators may agree to terminate the  game and resume play at the point of interruption</a:t>
            </a:r>
          </a:p>
          <a:p>
            <a:pPr marL="685800" lvl="1" indent="-228600" eaLnBrk="1" hangingPunct="1">
              <a:buSzPct val="125000"/>
              <a:buFont typeface="Symbol" pitchFamily="18" charset="2"/>
              <a:buChar char="·"/>
              <a:defRPr/>
            </a:pPr>
            <a:r>
              <a:rPr lang="en-US" sz="2000" b="0" dirty="0">
                <a:solidFill>
                  <a:schemeClr val="tx1"/>
                </a:solidFill>
                <a:effectLst>
                  <a:outerShdw blurRad="38100" dist="38100" dir="2700000" algn="tl">
                    <a:srgbClr val="C0C0C0"/>
                  </a:outerShdw>
                </a:effectLst>
                <a:latin typeface="Times New Roman" pitchFamily="18" charset="0"/>
              </a:rPr>
              <a:t>The trailing team may choose not to resume play at a later date</a:t>
            </a:r>
            <a:endParaRPr lang="en-US" sz="2000" dirty="0">
              <a:solidFill>
                <a:schemeClr val="tx1"/>
              </a:solidFill>
              <a:latin typeface="Times New Roman" pitchFamily="18" charset="0"/>
            </a:endParaRPr>
          </a:p>
        </p:txBody>
      </p:sp>
      <p:sp>
        <p:nvSpPr>
          <p:cNvPr id="4" name="Rectangle 2"/>
          <p:cNvSpPr txBox="1">
            <a:spLocks noChangeArrowheads="1"/>
          </p:cNvSpPr>
          <p:nvPr/>
        </p:nvSpPr>
        <p:spPr>
          <a:xfrm>
            <a:off x="671513" y="152400"/>
            <a:ext cx="7772400" cy="685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wipe(left)">
                                      <p:cBhvr>
                                        <p:cTn id="11" dur="500"/>
                                        <p:tgtEl>
                                          <p:spTgt spid="3">
                                            <p:txEl>
                                              <p:pRg st="3" end="3"/>
                                            </p:txEl>
                                          </p:spTgt>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left)">
                                      <p:cBhvr>
                                        <p:cTn id="15" dur="500"/>
                                        <p:tgtEl>
                                          <p:spTgt spid="3">
                                            <p:txEl>
                                              <p:pRg st="4" end="4"/>
                                            </p:txEl>
                                          </p:spTgt>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wipe(left)">
                                      <p:cBhvr>
                                        <p:cTn id="19" dur="500"/>
                                        <p:tgtEl>
                                          <p:spTgt spid="3">
                                            <p:txEl>
                                              <p:pRg st="5" end="5"/>
                                            </p:txEl>
                                          </p:spTgt>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wipe(left)">
                                      <p:cBhvr>
                                        <p:cTn id="23" dur="500"/>
                                        <p:tgtEl>
                                          <p:spTgt spid="3">
                                            <p:txEl>
                                              <p:pRg st="6" end="6"/>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wipe(left)">
                                      <p:cBhvr>
                                        <p:cTn id="28" dur="500"/>
                                        <p:tgtEl>
                                          <p:spTgt spid="3">
                                            <p:txEl>
                                              <p:pRg st="8" end="8"/>
                                            </p:txEl>
                                          </p:spTgt>
                                        </p:tgtEl>
                                      </p:cBhvr>
                                    </p:animEffect>
                                  </p:childTnLst>
                                </p:cTn>
                              </p:par>
                            </p:childTnLst>
                          </p:cTn>
                        </p:par>
                        <p:par>
                          <p:cTn id="29" fill="hold" nodeType="afterGroup">
                            <p:stCondLst>
                              <p:cond delay="500"/>
                            </p:stCondLst>
                            <p:childTnLst>
                              <p:par>
                                <p:cTn id="30" presetID="22" presetClass="entr" presetSubtype="8" fill="hold" nodeType="after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wipe(left)">
                                      <p:cBhvr>
                                        <p:cTn id="32" dur="500"/>
                                        <p:tgtEl>
                                          <p:spTgt spid="3">
                                            <p:txEl>
                                              <p:pRg st="9" end="9"/>
                                            </p:txEl>
                                          </p:spTgt>
                                        </p:tgtEl>
                                      </p:cBhvr>
                                    </p:animEffect>
                                  </p:childTnLst>
                                </p:cTn>
                              </p:par>
                            </p:childTnLst>
                          </p:cTn>
                        </p:par>
                        <p:par>
                          <p:cTn id="33" fill="hold" nodeType="afterGroup">
                            <p:stCondLst>
                              <p:cond delay="1000"/>
                            </p:stCondLst>
                            <p:childTnLst>
                              <p:par>
                                <p:cTn id="34" presetID="22" presetClass="entr" presetSubtype="8" fill="hold" nodeType="after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wipe(left)">
                                      <p:cBhvr>
                                        <p:cTn id="36" dur="500"/>
                                        <p:tgtEl>
                                          <p:spTgt spid="3">
                                            <p:txEl>
                                              <p:pRg st="10" end="10"/>
                                            </p:txEl>
                                          </p:spTgt>
                                        </p:tgtEl>
                                      </p:cBhvr>
                                    </p:animEffect>
                                  </p:childTnLst>
                                </p:cTn>
                              </p:par>
                            </p:childTnLst>
                          </p:cTn>
                        </p:par>
                        <p:par>
                          <p:cTn id="37" fill="hold" nodeType="afterGroup">
                            <p:stCondLst>
                              <p:cond delay="1500"/>
                            </p:stCondLst>
                            <p:childTnLst>
                              <p:par>
                                <p:cTn id="38" presetID="22" presetClass="entr" presetSubtype="8" fill="hold" nodeType="after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wipe(left)">
                                      <p:cBhvr>
                                        <p:cTn id="40" dur="500"/>
                                        <p:tgtEl>
                                          <p:spTgt spid="3">
                                            <p:txEl>
                                              <p:pRg st="11" end="11"/>
                                            </p:txEl>
                                          </p:spTgt>
                                        </p:tgtEl>
                                      </p:cBhvr>
                                    </p:animEffect>
                                  </p:childTnLst>
                                </p:cTn>
                              </p:par>
                            </p:childTnLst>
                          </p:cTn>
                        </p:par>
                        <p:par>
                          <p:cTn id="41" fill="hold" nodeType="afterGroup">
                            <p:stCondLst>
                              <p:cond delay="2000"/>
                            </p:stCondLst>
                            <p:childTnLst>
                              <p:par>
                                <p:cTn id="42" presetID="22" presetClass="entr" presetSubtype="8" fill="hold" nodeType="afterEffect">
                                  <p:stCondLst>
                                    <p:cond delay="0"/>
                                  </p:stCondLst>
                                  <p:childTnLst>
                                    <p:set>
                                      <p:cBhvr>
                                        <p:cTn id="43" dur="1" fill="hold">
                                          <p:stCondLst>
                                            <p:cond delay="0"/>
                                          </p:stCondLst>
                                        </p:cTn>
                                        <p:tgtEl>
                                          <p:spTgt spid="3">
                                            <p:txEl>
                                              <p:pRg st="12" end="12"/>
                                            </p:txEl>
                                          </p:spTgt>
                                        </p:tgtEl>
                                        <p:attrNameLst>
                                          <p:attrName>style.visibility</p:attrName>
                                        </p:attrNameLst>
                                      </p:cBhvr>
                                      <p:to>
                                        <p:strVal val="visible"/>
                                      </p:to>
                                    </p:set>
                                    <p:animEffect transition="in" filter="wipe(left)">
                                      <p:cBhvr>
                                        <p:cTn id="44"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ChangeArrowheads="1"/>
          </p:cNvSpPr>
          <p:nvPr/>
        </p:nvSpPr>
        <p:spPr bwMode="auto">
          <a:xfrm>
            <a:off x="304800" y="2730500"/>
            <a:ext cx="8534400" cy="3170099"/>
          </a:xfrm>
          <a:prstGeom prst="rect">
            <a:avLst/>
          </a:prstGeom>
          <a:noFill/>
          <a:ln w="9525">
            <a:noFill/>
            <a:miter lim="800000"/>
            <a:headEnd/>
            <a:tailEnd/>
          </a:ln>
          <a:effectLst/>
        </p:spPr>
        <p:txBody>
          <a:bodyPr>
            <a:spAutoFit/>
          </a:bodyPr>
          <a:lstStyle/>
          <a:p>
            <a:pPr marL="288925" indent="-288925">
              <a:buClr>
                <a:srgbClr val="000099"/>
              </a:buClr>
              <a:buSzPct val="125000"/>
              <a:buFont typeface="Symbol" pitchFamily="18" charset="2"/>
              <a:buChar char="·"/>
              <a:defRPr/>
            </a:pPr>
            <a:r>
              <a:rPr lang="en-US" sz="1600" dirty="0">
                <a:solidFill>
                  <a:schemeClr val="tx1"/>
                </a:solidFill>
                <a:latin typeface="Times New Roman" pitchFamily="18" charset="0"/>
              </a:rPr>
              <a:t>POINT DIFFERENCE MAY TERMINATE</a:t>
            </a:r>
          </a:p>
          <a:p>
            <a:pPr marL="288925" indent="-288925">
              <a:buFontTx/>
              <a:buChar char="•"/>
              <a:defRPr/>
            </a:pPr>
            <a:endParaRPr lang="en-US" sz="1000" b="0" dirty="0">
              <a:solidFill>
                <a:schemeClr val="tx1"/>
              </a:solidFill>
              <a:effectLst>
                <a:outerShdw blurRad="38100" dist="38100" dir="2700000" algn="tl">
                  <a:srgbClr val="C0C0C0"/>
                </a:outerShdw>
              </a:effectLst>
              <a:latin typeface="Dutch"/>
            </a:endParaRPr>
          </a:p>
          <a:p>
            <a:pPr marL="857250" lvl="1" indent="-223838">
              <a:buFont typeface="Times New Roman" pitchFamily="18" charset="0"/>
              <a:buChar char="-"/>
              <a:defRPr/>
            </a:pPr>
            <a:r>
              <a:rPr lang="en-US" sz="1600" b="0" dirty="0">
                <a:solidFill>
                  <a:schemeClr val="tx1"/>
                </a:solidFill>
                <a:effectLst>
                  <a:outerShdw blurRad="38100" dist="38100" dir="2700000" algn="tl">
                    <a:srgbClr val="C0C0C0"/>
                  </a:outerShdw>
                </a:effectLst>
                <a:latin typeface="Times New Roman" pitchFamily="18" charset="0"/>
              </a:rPr>
              <a:t>THE MINUTES SHOWN ARE REPRESENTATIVE OF A VARSITY MATCH </a:t>
            </a:r>
          </a:p>
          <a:p>
            <a:pPr marL="1314450" lvl="2" indent="-114300">
              <a:buFontTx/>
              <a:buChar char="•"/>
              <a:defRPr/>
            </a:pPr>
            <a:r>
              <a:rPr lang="en-US" sz="1600" b="0" dirty="0">
                <a:solidFill>
                  <a:schemeClr val="tx1"/>
                </a:solidFill>
                <a:effectLst>
                  <a:outerShdw blurRad="38100" dist="38100" dir="2700000" algn="tl">
                    <a:srgbClr val="C0C0C0"/>
                  </a:outerShdw>
                </a:effectLst>
                <a:latin typeface="Times New Roman" pitchFamily="18" charset="0"/>
              </a:rPr>
              <a:t>SUB-VARSITY IS HALF OF THE DURATION OF THEIR HALF</a:t>
            </a:r>
          </a:p>
          <a:p>
            <a:pPr marL="857250" lvl="1" indent="-223838">
              <a:buFont typeface="Times New Roman" pitchFamily="18" charset="0"/>
              <a:buChar char="-"/>
              <a:defRPr/>
            </a:pPr>
            <a:endParaRPr lang="en-US" sz="1000" b="0" dirty="0">
              <a:effectLst>
                <a:outerShdw blurRad="38100" dist="38100" dir="2700000" algn="tl">
                  <a:srgbClr val="C0C0C0"/>
                </a:outerShdw>
              </a:effectLst>
              <a:latin typeface="Times New Roman" pitchFamily="18" charset="0"/>
            </a:endParaRPr>
          </a:p>
          <a:p>
            <a:pPr marL="857250" lvl="1" indent="-223838">
              <a:buFont typeface="Times New Roman" pitchFamily="18" charset="0"/>
              <a:buChar char="-"/>
              <a:defRPr/>
            </a:pPr>
            <a:r>
              <a:rPr lang="en-US" sz="1600" b="0" dirty="0">
                <a:solidFill>
                  <a:schemeClr val="tx1"/>
                </a:solidFill>
                <a:effectLst>
                  <a:outerShdw blurRad="38100" dist="38100" dir="2700000" algn="tl">
                    <a:srgbClr val="C0C0C0"/>
                  </a:outerShdw>
                </a:effectLst>
                <a:latin typeface="Times New Roman" pitchFamily="18" charset="0"/>
              </a:rPr>
              <a:t>IF A TEAM IS 7 OR MORE GOALS DOWN AT THE </a:t>
            </a:r>
            <a:r>
              <a:rPr lang="en-US" sz="1600" u="sng" dirty="0">
                <a:solidFill>
                  <a:srgbClr val="0000FF"/>
                </a:solidFill>
                <a:effectLst>
                  <a:outerShdw blurRad="38100" dist="38100" dir="2700000" algn="tl">
                    <a:srgbClr val="C0C0C0"/>
                  </a:outerShdw>
                </a:effectLst>
                <a:latin typeface="Times New Roman" pitchFamily="18" charset="0"/>
              </a:rPr>
              <a:t>MIDPOINT OF THE FIRST HALF</a:t>
            </a:r>
            <a:r>
              <a:rPr lang="en-US" sz="1600" b="0" dirty="0">
                <a:solidFill>
                  <a:schemeClr val="tx1"/>
                </a:solidFill>
                <a:effectLst>
                  <a:outerShdw blurRad="38100" dist="38100" dir="2700000" algn="tl">
                    <a:srgbClr val="C0C0C0"/>
                  </a:outerShdw>
                </a:effectLst>
                <a:latin typeface="Times New Roman" pitchFamily="18" charset="0"/>
              </a:rPr>
              <a:t>, THE HALF WILL END AND THE SECOND HALF </a:t>
            </a:r>
            <a:r>
              <a:rPr lang="en-US" sz="1600" u="sng" dirty="0">
                <a:solidFill>
                  <a:srgbClr val="0000FF"/>
                </a:solidFill>
                <a:effectLst>
                  <a:outerShdw blurRad="38100" dist="38100" dir="2700000" algn="tl">
                    <a:srgbClr val="C0C0C0"/>
                  </a:outerShdw>
                </a:effectLst>
                <a:latin typeface="Times New Roman" pitchFamily="18" charset="0"/>
              </a:rPr>
              <a:t>WILL BE</a:t>
            </a:r>
            <a:r>
              <a:rPr lang="en-US" sz="1600" b="0" dirty="0">
                <a:solidFill>
                  <a:schemeClr val="tx1"/>
                </a:solidFill>
                <a:effectLst>
                  <a:outerShdw blurRad="38100" dist="38100" dir="2700000" algn="tl">
                    <a:srgbClr val="C0C0C0"/>
                  </a:outerShdw>
                </a:effectLst>
                <a:latin typeface="Times New Roman" pitchFamily="18" charset="0"/>
              </a:rPr>
              <a:t> 20 MINUTES IN LENGTH</a:t>
            </a:r>
          </a:p>
          <a:p>
            <a:pPr marL="857250" lvl="1" indent="-223838">
              <a:buFont typeface="Times New Roman" pitchFamily="18" charset="0"/>
              <a:buChar char="-"/>
              <a:defRPr/>
            </a:pPr>
            <a:endParaRPr lang="en-US" sz="1000" b="0" dirty="0">
              <a:solidFill>
                <a:schemeClr val="tx1"/>
              </a:solidFill>
              <a:effectLst>
                <a:outerShdw blurRad="38100" dist="38100" dir="2700000" algn="tl">
                  <a:srgbClr val="C0C0C0"/>
                </a:outerShdw>
              </a:effectLst>
              <a:latin typeface="Times New Roman" pitchFamily="18" charset="0"/>
            </a:endParaRPr>
          </a:p>
          <a:p>
            <a:pPr marL="857250" lvl="1" indent="-223838">
              <a:buFont typeface="Times New Roman" pitchFamily="18" charset="0"/>
              <a:buChar char="-"/>
              <a:defRPr/>
            </a:pPr>
            <a:r>
              <a:rPr lang="en-US" sz="1600" b="0" dirty="0">
                <a:solidFill>
                  <a:schemeClr val="tx1"/>
                </a:solidFill>
                <a:effectLst>
                  <a:outerShdw blurRad="38100" dist="38100" dir="2700000" algn="tl">
                    <a:srgbClr val="C0C0C0"/>
                  </a:outerShdw>
                </a:effectLst>
                <a:latin typeface="Times New Roman" pitchFamily="18" charset="0"/>
              </a:rPr>
              <a:t>IF A TEAM IS 7 OR MORE GOALS DOWN </a:t>
            </a:r>
            <a:r>
              <a:rPr lang="en-US" sz="1600" u="sng" dirty="0">
                <a:solidFill>
                  <a:srgbClr val="0000FF"/>
                </a:solidFill>
                <a:effectLst>
                  <a:outerShdw blurRad="38100" dist="38100" dir="2700000" algn="tl">
                    <a:srgbClr val="C0C0C0"/>
                  </a:outerShdw>
                </a:effectLst>
                <a:latin typeface="Times New Roman" pitchFamily="18" charset="0"/>
              </a:rPr>
              <a:t>AT HALFTIME</a:t>
            </a:r>
            <a:r>
              <a:rPr lang="en-US" sz="1600" b="0" dirty="0">
                <a:solidFill>
                  <a:schemeClr val="tx1"/>
                </a:solidFill>
                <a:effectLst>
                  <a:outerShdw blurRad="38100" dist="38100" dir="2700000" algn="tl">
                    <a:srgbClr val="C0C0C0"/>
                  </a:outerShdw>
                </a:effectLst>
                <a:latin typeface="Times New Roman" pitchFamily="18" charset="0"/>
              </a:rPr>
              <a:t>, THE SECOND HALF </a:t>
            </a:r>
            <a:r>
              <a:rPr lang="en-US" sz="1600" u="sng" dirty="0">
                <a:solidFill>
                  <a:srgbClr val="0000FF"/>
                </a:solidFill>
                <a:effectLst>
                  <a:outerShdw blurRad="38100" dist="38100" dir="2700000" algn="tl">
                    <a:srgbClr val="C0C0C0"/>
                  </a:outerShdw>
                </a:effectLst>
                <a:latin typeface="Times New Roman" pitchFamily="18" charset="0"/>
              </a:rPr>
              <a:t>WILL BE</a:t>
            </a:r>
            <a:r>
              <a:rPr lang="en-US" sz="1600" b="0" dirty="0">
                <a:solidFill>
                  <a:schemeClr val="tx1"/>
                </a:solidFill>
                <a:effectLst>
                  <a:outerShdw blurRad="38100" dist="38100" dir="2700000" algn="tl">
                    <a:srgbClr val="C0C0C0"/>
                  </a:outerShdw>
                </a:effectLst>
                <a:latin typeface="Times New Roman" pitchFamily="18" charset="0"/>
              </a:rPr>
              <a:t> 20 MINUTES IN LENGTH</a:t>
            </a:r>
          </a:p>
          <a:p>
            <a:pPr marL="857250" lvl="1" indent="-223838">
              <a:buFont typeface="Times New Roman" pitchFamily="18" charset="0"/>
              <a:buChar char="-"/>
              <a:defRPr/>
            </a:pPr>
            <a:endParaRPr lang="en-US" sz="1000" b="0" dirty="0">
              <a:solidFill>
                <a:schemeClr val="tx1"/>
              </a:solidFill>
              <a:effectLst>
                <a:outerShdw blurRad="38100" dist="38100" dir="2700000" algn="tl">
                  <a:srgbClr val="C0C0C0"/>
                </a:outerShdw>
              </a:effectLst>
              <a:latin typeface="Times New Roman" pitchFamily="18" charset="0"/>
            </a:endParaRPr>
          </a:p>
          <a:p>
            <a:pPr marL="857250" lvl="1" indent="-223838">
              <a:buFont typeface="Times New Roman" pitchFamily="18" charset="0"/>
              <a:buChar char="-"/>
              <a:defRPr/>
            </a:pPr>
            <a:r>
              <a:rPr lang="en-US" sz="1600" b="0" dirty="0" smtClean="0">
                <a:solidFill>
                  <a:schemeClr val="tx1"/>
                </a:solidFill>
                <a:effectLst>
                  <a:outerShdw blurRad="38100" dist="38100" dir="2700000" algn="tl">
                    <a:srgbClr val="C0C0C0"/>
                  </a:outerShdw>
                </a:effectLst>
                <a:latin typeface="Times New Roman" pitchFamily="18" charset="0"/>
              </a:rPr>
              <a:t>WHEN A TEAM TRAILS BY TEN (10) OR MORE GOALS DOWN AT HALFTIME, THE GAME WILL </a:t>
            </a:r>
            <a:r>
              <a:rPr lang="en-US" sz="1600" b="0" smtClean="0">
                <a:solidFill>
                  <a:schemeClr val="tx1"/>
                </a:solidFill>
                <a:effectLst>
                  <a:outerShdw blurRad="38100" dist="38100" dir="2700000" algn="tl">
                    <a:srgbClr val="C0C0C0"/>
                  </a:outerShdw>
                </a:effectLst>
                <a:latin typeface="Times New Roman" pitchFamily="18" charset="0"/>
              </a:rPr>
              <a:t>BE TERMINATED</a:t>
            </a:r>
            <a:endParaRPr lang="en-US" sz="1600" b="0" dirty="0">
              <a:solidFill>
                <a:schemeClr val="tx1"/>
              </a:solidFill>
              <a:effectLst>
                <a:outerShdw blurRad="38100" dist="38100" dir="2700000" algn="tl">
                  <a:srgbClr val="C0C0C0"/>
                </a:outerShdw>
              </a:effectLst>
              <a:latin typeface="Times New Roman" pitchFamily="18" charset="0"/>
            </a:endParaRPr>
          </a:p>
        </p:txBody>
      </p:sp>
      <p:sp>
        <p:nvSpPr>
          <p:cNvPr id="178179" name="Rectangle 4"/>
          <p:cNvSpPr>
            <a:spLocks noChangeArrowheads="1"/>
          </p:cNvSpPr>
          <p:nvPr/>
        </p:nvSpPr>
        <p:spPr bwMode="auto">
          <a:xfrm>
            <a:off x="406400" y="1619250"/>
            <a:ext cx="8432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99"/>
                </a:solidFill>
                <a:latin typeface="Dutch"/>
              </a:rPr>
              <a:t>RULE 7 - DURATION OF THE GAME AND LENGTH OF PERIODS</a:t>
            </a:r>
            <a:endParaRPr lang="en-US" altLang="en-US" sz="2400" i="1" dirty="0">
              <a:solidFill>
                <a:srgbClr val="000099"/>
              </a:solidFill>
              <a:latin typeface="Dutch"/>
            </a:endParaRP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77154">
                                            <p:txEl>
                                              <p:pRg st="2" end="2"/>
                                            </p:txEl>
                                          </p:spTgt>
                                        </p:tgtEl>
                                        <p:attrNameLst>
                                          <p:attrName>style.visibility</p:attrName>
                                        </p:attrNameLst>
                                      </p:cBhvr>
                                      <p:to>
                                        <p:strVal val="visible"/>
                                      </p:to>
                                    </p:set>
                                    <p:animEffect transition="in" filter="wipe(left)">
                                      <p:cBhvr>
                                        <p:cTn id="7" dur="500"/>
                                        <p:tgtEl>
                                          <p:spTgt spid="177154">
                                            <p:txEl>
                                              <p:pRg st="2" end="2"/>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77154">
                                            <p:txEl>
                                              <p:pRg st="3" end="3"/>
                                            </p:txEl>
                                          </p:spTgt>
                                        </p:tgtEl>
                                        <p:attrNameLst>
                                          <p:attrName>style.visibility</p:attrName>
                                        </p:attrNameLst>
                                      </p:cBhvr>
                                      <p:to>
                                        <p:strVal val="visible"/>
                                      </p:to>
                                    </p:set>
                                    <p:animEffect transition="in" filter="wipe(left)">
                                      <p:cBhvr>
                                        <p:cTn id="11" dur="500"/>
                                        <p:tgtEl>
                                          <p:spTgt spid="177154">
                                            <p:txEl>
                                              <p:pRg st="3" end="3"/>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177154">
                                            <p:txEl>
                                              <p:pRg st="5" end="5"/>
                                            </p:txEl>
                                          </p:spTgt>
                                        </p:tgtEl>
                                        <p:attrNameLst>
                                          <p:attrName>style.visibility</p:attrName>
                                        </p:attrNameLst>
                                      </p:cBhvr>
                                      <p:to>
                                        <p:strVal val="visible"/>
                                      </p:to>
                                    </p:set>
                                    <p:animEffect transition="in" filter="wipe(left)">
                                      <p:cBhvr>
                                        <p:cTn id="16" dur="500"/>
                                        <p:tgtEl>
                                          <p:spTgt spid="177154">
                                            <p:txEl>
                                              <p:pRg st="5" end="5"/>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177154">
                                            <p:txEl>
                                              <p:pRg st="7" end="7"/>
                                            </p:txEl>
                                          </p:spTgt>
                                        </p:tgtEl>
                                        <p:attrNameLst>
                                          <p:attrName>style.visibility</p:attrName>
                                        </p:attrNameLst>
                                      </p:cBhvr>
                                      <p:to>
                                        <p:strVal val="visible"/>
                                      </p:to>
                                    </p:set>
                                    <p:animEffect transition="in" filter="wipe(left)">
                                      <p:cBhvr>
                                        <p:cTn id="21" dur="500"/>
                                        <p:tgtEl>
                                          <p:spTgt spid="177154">
                                            <p:txEl>
                                              <p:pRg st="7" end="7"/>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177154">
                                            <p:txEl>
                                              <p:pRg st="9" end="9"/>
                                            </p:txEl>
                                          </p:spTgt>
                                        </p:tgtEl>
                                        <p:attrNameLst>
                                          <p:attrName>style.visibility</p:attrName>
                                        </p:attrNameLst>
                                      </p:cBhvr>
                                      <p:to>
                                        <p:strVal val="visible"/>
                                      </p:to>
                                    </p:set>
                                    <p:animEffect transition="in" filter="wipe(left)">
                                      <p:cBhvr>
                                        <p:cTn id="26" dur="500"/>
                                        <p:tgtEl>
                                          <p:spTgt spid="17715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990600" y="2800350"/>
            <a:ext cx="71628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228600" algn="l"/>
              </a:tabLst>
              <a:defRPr sz="3200">
                <a:solidFill>
                  <a:schemeClr val="tx1"/>
                </a:solidFill>
                <a:latin typeface="Times New Roman" panose="02020603050405020304" pitchFamily="18" charset="0"/>
              </a:defRPr>
            </a:lvl1pPr>
            <a:lvl2pPr>
              <a:spcBef>
                <a:spcPct val="20000"/>
              </a:spcBef>
              <a:buChar char="–"/>
              <a:tabLst>
                <a:tab pos="228600" algn="l"/>
              </a:tabLst>
              <a:defRPr sz="2800">
                <a:solidFill>
                  <a:schemeClr val="tx1"/>
                </a:solidFill>
                <a:latin typeface="Times New Roman" panose="02020603050405020304" pitchFamily="18" charset="0"/>
              </a:defRPr>
            </a:lvl2pPr>
            <a:lvl3pPr>
              <a:spcBef>
                <a:spcPct val="20000"/>
              </a:spcBef>
              <a:buChar char="•"/>
              <a:tabLst>
                <a:tab pos="228600" algn="l"/>
              </a:tabLst>
              <a:defRPr sz="2400">
                <a:solidFill>
                  <a:schemeClr val="tx1"/>
                </a:solidFill>
                <a:latin typeface="Times New Roman" panose="02020603050405020304" pitchFamily="18" charset="0"/>
              </a:defRPr>
            </a:lvl3pPr>
            <a:lvl4pPr marL="1600200" indent="-228600">
              <a:spcBef>
                <a:spcPct val="20000"/>
              </a:spcBef>
              <a:buChar char="–"/>
              <a:tabLst>
                <a:tab pos="228600" algn="l"/>
              </a:tabLst>
              <a:defRPr sz="2000">
                <a:solidFill>
                  <a:schemeClr val="tx1"/>
                </a:solidFill>
                <a:latin typeface="Times New Roman" panose="02020603050405020304" pitchFamily="18" charset="0"/>
              </a:defRPr>
            </a:lvl4pPr>
            <a:lvl5pPr marL="2057400" indent="-228600">
              <a:spcBef>
                <a:spcPct val="20000"/>
              </a:spcBef>
              <a:buChar char="»"/>
              <a:tabLst>
                <a:tab pos="2286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2286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2286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2286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228600" algn="l"/>
              </a:tabLst>
              <a:defRPr sz="2000">
                <a:solidFill>
                  <a:schemeClr val="tx1"/>
                </a:solidFill>
                <a:latin typeface="Times New Roman" panose="02020603050405020304" pitchFamily="18" charset="0"/>
              </a:defRPr>
            </a:lvl9pPr>
          </a:lstStyle>
          <a:p>
            <a:pPr>
              <a:spcBef>
                <a:spcPct val="10000"/>
              </a:spcBef>
              <a:spcAft>
                <a:spcPct val="10000"/>
              </a:spcAft>
              <a:buClr>
                <a:srgbClr val="000099"/>
              </a:buClr>
              <a:buSzPct val="125000"/>
              <a:buFont typeface="Symbol" panose="05050102010706020507" pitchFamily="18" charset="2"/>
              <a:buChar char="·"/>
            </a:pPr>
            <a:r>
              <a:rPr lang="en-US" altLang="en-US" sz="1800" b="0" dirty="0"/>
              <a:t>  </a:t>
            </a:r>
            <a:r>
              <a:rPr lang="en-US" altLang="en-US" sz="1600" dirty="0"/>
              <a:t>STOP THE CLOCK FOR THE FOLLOWING:</a:t>
            </a:r>
          </a:p>
          <a:p>
            <a:pPr lvl="1">
              <a:spcBef>
                <a:spcPct val="10000"/>
              </a:spcBef>
              <a:spcAft>
                <a:spcPct val="10000"/>
              </a:spcAft>
              <a:buClr>
                <a:srgbClr val="000066"/>
              </a:buClr>
              <a:buFontTx/>
              <a:buChar char="-"/>
            </a:pPr>
            <a:r>
              <a:rPr lang="en-US" altLang="en-US" sz="1600" b="0" dirty="0"/>
              <a:t> PENALTY KICK</a:t>
            </a:r>
          </a:p>
          <a:p>
            <a:pPr lvl="1">
              <a:spcBef>
                <a:spcPct val="10000"/>
              </a:spcBef>
              <a:spcAft>
                <a:spcPct val="10000"/>
              </a:spcAft>
              <a:buClr>
                <a:srgbClr val="000066"/>
              </a:buClr>
              <a:buFontTx/>
              <a:buChar char="-"/>
            </a:pPr>
            <a:r>
              <a:rPr lang="en-US" altLang="en-US" sz="1600" b="0" dirty="0"/>
              <a:t> ISSUING CARDS</a:t>
            </a:r>
          </a:p>
          <a:p>
            <a:pPr lvl="1">
              <a:spcBef>
                <a:spcPct val="10000"/>
              </a:spcBef>
              <a:spcAft>
                <a:spcPct val="10000"/>
              </a:spcAft>
              <a:buClr>
                <a:srgbClr val="000066"/>
              </a:buClr>
              <a:buFontTx/>
              <a:buChar char="-"/>
            </a:pPr>
            <a:r>
              <a:rPr lang="en-US" altLang="en-US" sz="1600" b="0" dirty="0"/>
              <a:t> AFTER A GOAL</a:t>
            </a:r>
          </a:p>
          <a:p>
            <a:pPr lvl="1">
              <a:spcBef>
                <a:spcPct val="10000"/>
              </a:spcBef>
              <a:spcAft>
                <a:spcPct val="10000"/>
              </a:spcAft>
              <a:buClr>
                <a:srgbClr val="000066"/>
              </a:buClr>
              <a:buFontTx/>
              <a:buChar char="-"/>
            </a:pPr>
            <a:r>
              <a:rPr lang="en-US" altLang="en-US" sz="1600" b="0" dirty="0"/>
              <a:t> ANYTIME THE REFEREE SAYS</a:t>
            </a:r>
          </a:p>
          <a:p>
            <a:pPr lvl="2">
              <a:spcBef>
                <a:spcPct val="10000"/>
              </a:spcBef>
              <a:spcAft>
                <a:spcPct val="10000"/>
              </a:spcAft>
              <a:buClr>
                <a:srgbClr val="000099"/>
              </a:buClr>
            </a:pPr>
            <a:r>
              <a:rPr lang="en-US" altLang="en-US" sz="1600" b="0" dirty="0"/>
              <a:t> INJURY</a:t>
            </a:r>
          </a:p>
          <a:p>
            <a:pPr lvl="2">
              <a:spcBef>
                <a:spcPct val="10000"/>
              </a:spcBef>
              <a:spcAft>
                <a:spcPct val="10000"/>
              </a:spcAft>
              <a:buClr>
                <a:srgbClr val="000099"/>
              </a:buClr>
            </a:pPr>
            <a:r>
              <a:rPr lang="en-US" altLang="en-US" sz="1600" b="0" dirty="0"/>
              <a:t> DELAY OF GAME</a:t>
            </a:r>
          </a:p>
          <a:p>
            <a:pPr lvl="2">
              <a:spcBef>
                <a:spcPct val="10000"/>
              </a:spcBef>
              <a:spcAft>
                <a:spcPct val="10000"/>
              </a:spcAft>
              <a:buClr>
                <a:srgbClr val="000099"/>
              </a:buClr>
            </a:pPr>
            <a:r>
              <a:rPr lang="en-US" altLang="en-US" sz="1600" b="0" dirty="0"/>
              <a:t> OTHER ???</a:t>
            </a:r>
            <a:r>
              <a:rPr lang="en-US" altLang="en-US" sz="1800" dirty="0"/>
              <a:t> </a:t>
            </a:r>
          </a:p>
        </p:txBody>
      </p:sp>
      <p:sp>
        <p:nvSpPr>
          <p:cNvPr id="180227" name="Rectangle 4"/>
          <p:cNvSpPr>
            <a:spLocks noChangeArrowheads="1"/>
          </p:cNvSpPr>
          <p:nvPr/>
        </p:nvSpPr>
        <p:spPr bwMode="auto">
          <a:xfrm>
            <a:off x="406400" y="1619250"/>
            <a:ext cx="84328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RULE 7 - DURATION OF THE GAME AND LENGTH OF PERIODS</a:t>
            </a:r>
            <a:endParaRPr lang="en-US" altLang="en-US" sz="2400" b="0" i="1" dirty="0">
              <a:solidFill>
                <a:srgbClr val="0000A0"/>
              </a:solidFill>
              <a:latin typeface="Dutch"/>
            </a:endParaRP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7282">
                                            <p:txEl>
                                              <p:pRg st="1" end="1"/>
                                            </p:txEl>
                                          </p:spTgt>
                                        </p:tgtEl>
                                        <p:attrNameLst>
                                          <p:attrName>style.visibility</p:attrName>
                                        </p:attrNameLst>
                                      </p:cBhvr>
                                      <p:to>
                                        <p:strVal val="visible"/>
                                      </p:to>
                                    </p:set>
                                    <p:animEffect transition="in" filter="wipe(left)">
                                      <p:cBhvr>
                                        <p:cTn id="7" dur="500"/>
                                        <p:tgtEl>
                                          <p:spTgt spid="97282">
                                            <p:txEl>
                                              <p:pRg st="1" end="1"/>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7282">
                                            <p:txEl>
                                              <p:pRg st="2" end="2"/>
                                            </p:txEl>
                                          </p:spTgt>
                                        </p:tgtEl>
                                        <p:attrNameLst>
                                          <p:attrName>style.visibility</p:attrName>
                                        </p:attrNameLst>
                                      </p:cBhvr>
                                      <p:to>
                                        <p:strVal val="visible"/>
                                      </p:to>
                                    </p:set>
                                    <p:animEffect transition="in" filter="wipe(left)">
                                      <p:cBhvr>
                                        <p:cTn id="11" dur="500"/>
                                        <p:tgtEl>
                                          <p:spTgt spid="97282">
                                            <p:txEl>
                                              <p:pRg st="2" end="2"/>
                                            </p:txEl>
                                          </p:spTgt>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97282">
                                            <p:txEl>
                                              <p:pRg st="3" end="3"/>
                                            </p:txEl>
                                          </p:spTgt>
                                        </p:tgtEl>
                                        <p:attrNameLst>
                                          <p:attrName>style.visibility</p:attrName>
                                        </p:attrNameLst>
                                      </p:cBhvr>
                                      <p:to>
                                        <p:strVal val="visible"/>
                                      </p:to>
                                    </p:set>
                                    <p:animEffect transition="in" filter="wipe(left)">
                                      <p:cBhvr>
                                        <p:cTn id="15" dur="500"/>
                                        <p:tgtEl>
                                          <p:spTgt spid="97282">
                                            <p:txEl>
                                              <p:pRg st="3" end="3"/>
                                            </p:txEl>
                                          </p:spTgt>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97282">
                                            <p:txEl>
                                              <p:pRg st="4" end="4"/>
                                            </p:txEl>
                                          </p:spTgt>
                                        </p:tgtEl>
                                        <p:attrNameLst>
                                          <p:attrName>style.visibility</p:attrName>
                                        </p:attrNameLst>
                                      </p:cBhvr>
                                      <p:to>
                                        <p:strVal val="visible"/>
                                      </p:to>
                                    </p:set>
                                    <p:animEffect transition="in" filter="wipe(left)">
                                      <p:cBhvr>
                                        <p:cTn id="19" dur="500"/>
                                        <p:tgtEl>
                                          <p:spTgt spid="97282">
                                            <p:txEl>
                                              <p:pRg st="4" end="4"/>
                                            </p:txEl>
                                          </p:spTgt>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97282">
                                            <p:txEl>
                                              <p:pRg st="5" end="5"/>
                                            </p:txEl>
                                          </p:spTgt>
                                        </p:tgtEl>
                                        <p:attrNameLst>
                                          <p:attrName>style.visibility</p:attrName>
                                        </p:attrNameLst>
                                      </p:cBhvr>
                                      <p:to>
                                        <p:strVal val="visible"/>
                                      </p:to>
                                    </p:set>
                                    <p:animEffect transition="in" filter="wipe(left)">
                                      <p:cBhvr>
                                        <p:cTn id="23" dur="500"/>
                                        <p:tgtEl>
                                          <p:spTgt spid="97282">
                                            <p:txEl>
                                              <p:pRg st="5" end="5"/>
                                            </p:txEl>
                                          </p:spTgt>
                                        </p:tgtEl>
                                      </p:cBhvr>
                                    </p:animEffect>
                                  </p:childTnLst>
                                </p:cTn>
                              </p:par>
                            </p:childTnLst>
                          </p:cTn>
                        </p:par>
                        <p:par>
                          <p:cTn id="24" fill="hold" nodeType="afterGroup">
                            <p:stCondLst>
                              <p:cond delay="2500"/>
                            </p:stCondLst>
                            <p:childTnLst>
                              <p:par>
                                <p:cTn id="25" presetID="22" presetClass="entr" presetSubtype="8" fill="hold" nodeType="afterEffect">
                                  <p:stCondLst>
                                    <p:cond delay="0"/>
                                  </p:stCondLst>
                                  <p:childTnLst>
                                    <p:set>
                                      <p:cBhvr>
                                        <p:cTn id="26" dur="1" fill="hold">
                                          <p:stCondLst>
                                            <p:cond delay="0"/>
                                          </p:stCondLst>
                                        </p:cTn>
                                        <p:tgtEl>
                                          <p:spTgt spid="97282">
                                            <p:txEl>
                                              <p:pRg st="6" end="6"/>
                                            </p:txEl>
                                          </p:spTgt>
                                        </p:tgtEl>
                                        <p:attrNameLst>
                                          <p:attrName>style.visibility</p:attrName>
                                        </p:attrNameLst>
                                      </p:cBhvr>
                                      <p:to>
                                        <p:strVal val="visible"/>
                                      </p:to>
                                    </p:set>
                                    <p:animEffect transition="in" filter="wipe(left)">
                                      <p:cBhvr>
                                        <p:cTn id="27" dur="500"/>
                                        <p:tgtEl>
                                          <p:spTgt spid="97282">
                                            <p:txEl>
                                              <p:pRg st="6" end="6"/>
                                            </p:txEl>
                                          </p:spTgt>
                                        </p:tgtEl>
                                      </p:cBhvr>
                                    </p:animEffect>
                                  </p:childTnLst>
                                </p:cTn>
                              </p:par>
                            </p:childTnLst>
                          </p:cTn>
                        </p:par>
                        <p:par>
                          <p:cTn id="28" fill="hold" nodeType="afterGroup">
                            <p:stCondLst>
                              <p:cond delay="3000"/>
                            </p:stCondLst>
                            <p:childTnLst>
                              <p:par>
                                <p:cTn id="29" presetID="22" presetClass="entr" presetSubtype="8" fill="hold" nodeType="afterEffect">
                                  <p:stCondLst>
                                    <p:cond delay="0"/>
                                  </p:stCondLst>
                                  <p:childTnLst>
                                    <p:set>
                                      <p:cBhvr>
                                        <p:cTn id="30" dur="1" fill="hold">
                                          <p:stCondLst>
                                            <p:cond delay="0"/>
                                          </p:stCondLst>
                                        </p:cTn>
                                        <p:tgtEl>
                                          <p:spTgt spid="97282">
                                            <p:txEl>
                                              <p:pRg st="7" end="7"/>
                                            </p:txEl>
                                          </p:spTgt>
                                        </p:tgtEl>
                                        <p:attrNameLst>
                                          <p:attrName>style.visibility</p:attrName>
                                        </p:attrNameLst>
                                      </p:cBhvr>
                                      <p:to>
                                        <p:strVal val="visible"/>
                                      </p:to>
                                    </p:set>
                                    <p:animEffect transition="in" filter="wipe(left)">
                                      <p:cBhvr>
                                        <p:cTn id="31" dur="500"/>
                                        <p:tgtEl>
                                          <p:spTgt spid="9728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Oval 24"/>
          <p:cNvSpPr>
            <a:spLocks noChangeArrowheads="1"/>
          </p:cNvSpPr>
          <p:nvPr/>
        </p:nvSpPr>
        <p:spPr bwMode="auto">
          <a:xfrm>
            <a:off x="1600200" y="914400"/>
            <a:ext cx="5943600" cy="579120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22531" name="Oval 25"/>
          <p:cNvSpPr>
            <a:spLocks noChangeArrowheads="1"/>
          </p:cNvSpPr>
          <p:nvPr/>
        </p:nvSpPr>
        <p:spPr bwMode="auto">
          <a:xfrm>
            <a:off x="4495800" y="3635375"/>
            <a:ext cx="152400" cy="152400"/>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dirty="0">
              <a:solidFill>
                <a:srgbClr val="000099"/>
              </a:solidFill>
              <a:latin typeface="Arial" panose="020B0604020202020204" pitchFamily="34" charset="0"/>
            </a:endParaRPr>
          </a:p>
        </p:txBody>
      </p:sp>
      <p:sp>
        <p:nvSpPr>
          <p:cNvPr id="22532" name="Line 26"/>
          <p:cNvSpPr>
            <a:spLocks noChangeShapeType="1"/>
          </p:cNvSpPr>
          <p:nvPr/>
        </p:nvSpPr>
        <p:spPr bwMode="auto">
          <a:xfrm flipV="1">
            <a:off x="4551363" y="1447800"/>
            <a:ext cx="1587" cy="2263775"/>
          </a:xfrm>
          <a:prstGeom prst="line">
            <a:avLst/>
          </a:prstGeom>
          <a:noFill/>
          <a:ln w="317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dirty="0"/>
          </a:p>
        </p:txBody>
      </p:sp>
      <p:sp>
        <p:nvSpPr>
          <p:cNvPr id="22533" name="Line 27"/>
          <p:cNvSpPr>
            <a:spLocks noChangeShapeType="1"/>
          </p:cNvSpPr>
          <p:nvPr/>
        </p:nvSpPr>
        <p:spPr bwMode="auto">
          <a:xfrm flipV="1">
            <a:off x="4570413" y="1981200"/>
            <a:ext cx="287337" cy="1730375"/>
          </a:xfrm>
          <a:prstGeom prst="line">
            <a:avLst/>
          </a:prstGeom>
          <a:noFill/>
          <a:ln w="317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dirty="0"/>
          </a:p>
        </p:txBody>
      </p:sp>
      <p:sp>
        <p:nvSpPr>
          <p:cNvPr id="7196" name="Text Box 28"/>
          <p:cNvSpPr txBox="1">
            <a:spLocks noChangeArrowheads="1"/>
          </p:cNvSpPr>
          <p:nvPr/>
        </p:nvSpPr>
        <p:spPr bwMode="auto">
          <a:xfrm>
            <a:off x="3752850" y="981075"/>
            <a:ext cx="1682750" cy="457200"/>
          </a:xfrm>
          <a:prstGeom prst="rect">
            <a:avLst/>
          </a:prstGeom>
          <a:noFill/>
          <a:ln w="9525">
            <a:noFill/>
            <a:miter lim="800000"/>
            <a:headEnd/>
            <a:tailEnd/>
          </a:ln>
          <a:effectLst/>
        </p:spPr>
        <p:txBody>
          <a:bodyPr wrap="none">
            <a:spAutoFit/>
          </a:bodyPr>
          <a:lstStyle/>
          <a:p>
            <a:pPr eaLnBrk="1" hangingPunct="1">
              <a:defRPr/>
            </a:pPr>
            <a:r>
              <a:rPr lang="en-US" sz="2400" dirty="0">
                <a:solidFill>
                  <a:schemeClr val="tx1"/>
                </a:solidFill>
                <a:effectLst>
                  <a:outerShdw blurRad="38100" dist="38100" dir="2700000" algn="tl">
                    <a:srgbClr val="C0C0C0"/>
                  </a:outerShdw>
                </a:effectLst>
                <a:latin typeface="Times New Roman" pitchFamily="18" charset="0"/>
              </a:rPr>
              <a:t>Start Clock</a:t>
            </a:r>
          </a:p>
        </p:txBody>
      </p:sp>
      <p:pic>
        <p:nvPicPr>
          <p:cNvPr id="22535" name="Picture 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5450" y="5003800"/>
            <a:ext cx="6731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8" name="Text Box 30"/>
          <p:cNvSpPr txBox="1">
            <a:spLocks noChangeArrowheads="1"/>
          </p:cNvSpPr>
          <p:nvPr/>
        </p:nvSpPr>
        <p:spPr bwMode="auto">
          <a:xfrm>
            <a:off x="3822700" y="6248400"/>
            <a:ext cx="1531938" cy="304800"/>
          </a:xfrm>
          <a:prstGeom prst="rect">
            <a:avLst/>
          </a:prstGeom>
          <a:noFill/>
          <a:ln w="9525">
            <a:noFill/>
            <a:miter lim="800000"/>
            <a:headEnd/>
            <a:tailEnd/>
          </a:ln>
          <a:effectLst/>
        </p:spPr>
        <p:txBody>
          <a:bodyPr wrap="none">
            <a:spAutoFit/>
          </a:bodyPr>
          <a:lstStyle/>
          <a:p>
            <a:pPr eaLnBrk="1" hangingPunct="1">
              <a:defRPr/>
            </a:pPr>
            <a:r>
              <a:rPr lang="en-US" sz="1400" dirty="0">
                <a:solidFill>
                  <a:schemeClr val="tx1"/>
                </a:solidFill>
                <a:effectLst>
                  <a:outerShdw blurRad="38100" dist="38100" dir="2700000" algn="tl">
                    <a:srgbClr val="C0C0C0"/>
                  </a:outerShdw>
                </a:effectLst>
              </a:rPr>
              <a:t>Ball hits ground</a:t>
            </a:r>
          </a:p>
        </p:txBody>
      </p:sp>
      <p:pic>
        <p:nvPicPr>
          <p:cNvPr id="22537"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2514600"/>
            <a:ext cx="8699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3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00" y="2667000"/>
            <a:ext cx="9175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1" name="Text Box 33"/>
          <p:cNvSpPr txBox="1">
            <a:spLocks noChangeArrowheads="1"/>
          </p:cNvSpPr>
          <p:nvPr/>
        </p:nvSpPr>
        <p:spPr bwMode="auto">
          <a:xfrm>
            <a:off x="1752600" y="3810000"/>
            <a:ext cx="1393825" cy="304800"/>
          </a:xfrm>
          <a:prstGeom prst="rect">
            <a:avLst/>
          </a:prstGeom>
          <a:noFill/>
          <a:ln w="9525">
            <a:noFill/>
            <a:miter lim="800000"/>
            <a:headEnd/>
            <a:tailEnd/>
          </a:ln>
          <a:effectLst/>
        </p:spPr>
        <p:txBody>
          <a:bodyPr wrap="none">
            <a:spAutoFit/>
          </a:bodyPr>
          <a:lstStyle/>
          <a:p>
            <a:pPr eaLnBrk="1" hangingPunct="1">
              <a:defRPr/>
            </a:pPr>
            <a:r>
              <a:rPr lang="en-US" sz="1400" dirty="0">
                <a:solidFill>
                  <a:schemeClr val="tx1"/>
                </a:solidFill>
                <a:effectLst>
                  <a:outerShdw blurRad="38100" dist="38100" dir="2700000" algn="tl">
                    <a:srgbClr val="C0C0C0"/>
                  </a:outerShdw>
                </a:effectLst>
              </a:rPr>
              <a:t>Legally kicked</a:t>
            </a:r>
          </a:p>
        </p:txBody>
      </p:sp>
      <p:sp>
        <p:nvSpPr>
          <p:cNvPr id="7202" name="Text Box 34"/>
          <p:cNvSpPr txBox="1">
            <a:spLocks noChangeArrowheads="1"/>
          </p:cNvSpPr>
          <p:nvPr/>
        </p:nvSpPr>
        <p:spPr bwMode="auto">
          <a:xfrm>
            <a:off x="5867400" y="3821113"/>
            <a:ext cx="1676400" cy="730250"/>
          </a:xfrm>
          <a:prstGeom prst="rect">
            <a:avLst/>
          </a:prstGeom>
          <a:noFill/>
          <a:ln w="9525">
            <a:noFill/>
            <a:miter lim="800000"/>
            <a:headEnd/>
            <a:tailEnd/>
          </a:ln>
          <a:effectLst/>
        </p:spPr>
        <p:txBody>
          <a:bodyPr>
            <a:spAutoFit/>
          </a:bodyPr>
          <a:lstStyle/>
          <a:p>
            <a:pPr eaLnBrk="1" hangingPunct="1">
              <a:defRPr/>
            </a:pPr>
            <a:r>
              <a:rPr lang="en-US" sz="1400" dirty="0">
                <a:solidFill>
                  <a:schemeClr val="tx1"/>
                </a:solidFill>
                <a:effectLst>
                  <a:outerShdw blurRad="38100" dist="38100" dir="2700000" algn="tl">
                    <a:srgbClr val="C0C0C0"/>
                  </a:outerShdw>
                </a:effectLst>
              </a:rPr>
              <a:t>Ball leaves hands</a:t>
            </a:r>
          </a:p>
          <a:p>
            <a:pPr eaLnBrk="1" hangingPunct="1">
              <a:defRPr/>
            </a:pPr>
            <a:r>
              <a:rPr lang="en-US" sz="1400" dirty="0">
                <a:solidFill>
                  <a:schemeClr val="tx1"/>
                </a:solidFill>
                <a:effectLst>
                  <a:outerShdw blurRad="38100" dist="38100" dir="2700000" algn="tl">
                    <a:srgbClr val="C0C0C0"/>
                  </a:outerShdw>
                </a:effectLst>
              </a:rPr>
              <a:t>and legal enters the field of play</a:t>
            </a:r>
          </a:p>
        </p:txBody>
      </p:sp>
      <p:sp>
        <p:nvSpPr>
          <p:cNvPr id="7203" name="Rectangle 35"/>
          <p:cNvSpPr>
            <a:spLocks noChangeArrowheads="1"/>
          </p:cNvSpPr>
          <p:nvPr/>
        </p:nvSpPr>
        <p:spPr bwMode="auto">
          <a:xfrm>
            <a:off x="685800" y="123825"/>
            <a:ext cx="7772400" cy="685800"/>
          </a:xfrm>
          <a:prstGeom prst="rect">
            <a:avLst/>
          </a:prstGeom>
          <a:noFill/>
          <a:ln w="9525">
            <a:noFill/>
            <a:miter lim="800000"/>
            <a:headEnd/>
            <a:tailEnd/>
          </a:ln>
        </p:spPr>
        <p:txBody>
          <a:bodyPr anchor="b"/>
          <a:lstStyle/>
          <a:p>
            <a:pPr algn="ctr" eaLnBrk="1" hangingPunct="1">
              <a:defRPr/>
            </a:pPr>
            <a:r>
              <a:rPr lang="en-US" sz="4400" dirty="0">
                <a:effectLst>
                  <a:outerShdw blurRad="38100" dist="38100" dir="2700000" algn="tl">
                    <a:srgbClr val="C0C0C0"/>
                  </a:outerShdw>
                </a:effectLst>
                <a:latin typeface="Times New Roman" pitchFamily="18" charset="0"/>
              </a:rPr>
              <a:t>Pre-game For Clock Operator</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609600" y="2286000"/>
            <a:ext cx="7543800" cy="362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228600" algn="l"/>
              </a:tabLst>
              <a:defRPr sz="3200">
                <a:solidFill>
                  <a:schemeClr val="tx1"/>
                </a:solidFill>
                <a:latin typeface="Times New Roman" panose="02020603050405020304" pitchFamily="18" charset="0"/>
              </a:defRPr>
            </a:lvl1pPr>
            <a:lvl2pPr marL="571500" indent="-115888">
              <a:spcBef>
                <a:spcPct val="20000"/>
              </a:spcBef>
              <a:buChar char="–"/>
              <a:tabLst>
                <a:tab pos="228600" algn="l"/>
              </a:tabLst>
              <a:defRPr sz="2800">
                <a:solidFill>
                  <a:schemeClr val="tx1"/>
                </a:solidFill>
                <a:latin typeface="Times New Roman" panose="02020603050405020304" pitchFamily="18" charset="0"/>
              </a:defRPr>
            </a:lvl2pPr>
            <a:lvl3pPr marL="690563">
              <a:spcBef>
                <a:spcPct val="20000"/>
              </a:spcBef>
              <a:buChar char="•"/>
              <a:tabLst>
                <a:tab pos="228600" algn="l"/>
              </a:tabLst>
              <a:defRPr sz="2400">
                <a:solidFill>
                  <a:schemeClr val="tx1"/>
                </a:solidFill>
                <a:latin typeface="Times New Roman" panose="02020603050405020304" pitchFamily="18" charset="0"/>
              </a:defRPr>
            </a:lvl3pPr>
            <a:lvl4pPr marL="1600200" indent="-228600">
              <a:spcBef>
                <a:spcPct val="20000"/>
              </a:spcBef>
              <a:buChar char="–"/>
              <a:tabLst>
                <a:tab pos="228600" algn="l"/>
              </a:tabLst>
              <a:defRPr sz="2000">
                <a:solidFill>
                  <a:schemeClr val="tx1"/>
                </a:solidFill>
                <a:latin typeface="Times New Roman" panose="02020603050405020304" pitchFamily="18" charset="0"/>
              </a:defRPr>
            </a:lvl4pPr>
            <a:lvl5pPr marL="2057400" indent="-228600">
              <a:spcBef>
                <a:spcPct val="20000"/>
              </a:spcBef>
              <a:buChar char="»"/>
              <a:tabLst>
                <a:tab pos="2286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2286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2286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2286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228600" algn="l"/>
              </a:tabLst>
              <a:defRPr sz="2000">
                <a:solidFill>
                  <a:schemeClr val="tx1"/>
                </a:solidFill>
                <a:latin typeface="Times New Roman" panose="02020603050405020304" pitchFamily="18" charset="0"/>
              </a:defRPr>
            </a:lvl9pPr>
          </a:lstStyle>
          <a:p>
            <a:pPr>
              <a:spcBef>
                <a:spcPct val="10000"/>
              </a:spcBef>
              <a:spcAft>
                <a:spcPct val="10000"/>
              </a:spcAft>
              <a:buClr>
                <a:srgbClr val="000099"/>
              </a:buClr>
              <a:buSzPct val="125000"/>
              <a:buFont typeface="Symbol" panose="05050102010706020507" pitchFamily="18" charset="2"/>
              <a:buChar char="·"/>
            </a:pPr>
            <a:r>
              <a:rPr lang="en-US" altLang="en-US" sz="1800" b="0" dirty="0"/>
              <a:t>  </a:t>
            </a:r>
            <a:r>
              <a:rPr lang="en-US" altLang="en-US" sz="1600" dirty="0"/>
              <a:t>START OF PLAY</a:t>
            </a:r>
          </a:p>
          <a:p>
            <a:pPr lvl="1">
              <a:spcBef>
                <a:spcPct val="10000"/>
              </a:spcBef>
              <a:spcAft>
                <a:spcPct val="10000"/>
              </a:spcAft>
              <a:buClr>
                <a:srgbClr val="000066"/>
              </a:buClr>
              <a:buFontTx/>
              <a:buChar char="-"/>
            </a:pPr>
            <a:r>
              <a:rPr lang="en-US" altLang="en-US" sz="1600" b="0" dirty="0"/>
              <a:t> FIFA</a:t>
            </a:r>
          </a:p>
          <a:p>
            <a:pPr marL="739775" lvl="2" indent="-115888">
              <a:spcBef>
                <a:spcPct val="10000"/>
              </a:spcBef>
              <a:spcAft>
                <a:spcPct val="10000"/>
              </a:spcAft>
              <a:buClr>
                <a:srgbClr val="000099"/>
              </a:buClr>
            </a:pPr>
            <a:r>
              <a:rPr lang="en-US" altLang="en-US" sz="1600" b="0" dirty="0" smtClean="0"/>
              <a:t>SIGNAL </a:t>
            </a:r>
            <a:r>
              <a:rPr lang="en-US" altLang="en-US" sz="1600" b="0" dirty="0"/>
              <a:t>FROM </a:t>
            </a:r>
            <a:r>
              <a:rPr lang="en-US" altLang="en-US" sz="1600" b="0" dirty="0" smtClean="0"/>
              <a:t>REFEREE</a:t>
            </a:r>
          </a:p>
          <a:p>
            <a:pPr marL="739775" lvl="2" indent="-115888">
              <a:spcBef>
                <a:spcPct val="10000"/>
              </a:spcBef>
              <a:spcAft>
                <a:spcPct val="10000"/>
              </a:spcAft>
              <a:buClr>
                <a:srgbClr val="000099"/>
              </a:buClr>
            </a:pPr>
            <a:r>
              <a:rPr lang="en-US" altLang="en-US" sz="1600" b="0" dirty="0" smtClean="0"/>
              <a:t>BALL MAY MOVE IN ANY DIRECTION TO BE INPLAY</a:t>
            </a:r>
          </a:p>
          <a:p>
            <a:pPr marL="455612" lvl="1" indent="0">
              <a:spcBef>
                <a:spcPct val="10000"/>
              </a:spcBef>
              <a:spcAft>
                <a:spcPct val="10000"/>
              </a:spcAft>
              <a:buClr>
                <a:srgbClr val="000066"/>
              </a:buClr>
              <a:buNone/>
            </a:pPr>
            <a:r>
              <a:rPr lang="en-US" altLang="en-US" sz="1600" b="0" dirty="0" smtClean="0"/>
              <a:t>HIGH SCHOOL</a:t>
            </a:r>
          </a:p>
          <a:p>
            <a:pPr marL="806450" lvl="2" indent="-115888">
              <a:spcBef>
                <a:spcPct val="10000"/>
              </a:spcBef>
              <a:spcAft>
                <a:spcPct val="10000"/>
              </a:spcAft>
              <a:buClr>
                <a:srgbClr val="000099"/>
              </a:buClr>
            </a:pPr>
            <a:r>
              <a:rPr lang="en-US" altLang="en-US" sz="1600" b="0" dirty="0" smtClean="0"/>
              <a:t>REFEREE </a:t>
            </a:r>
            <a:r>
              <a:rPr lang="en-US" altLang="en-US" sz="1600" b="0" dirty="0"/>
              <a:t>SIGNALS WITH </a:t>
            </a:r>
            <a:r>
              <a:rPr lang="en-US" altLang="en-US" sz="1600" b="0" dirty="0" smtClean="0"/>
              <a:t>WHISTLE</a:t>
            </a:r>
          </a:p>
          <a:p>
            <a:pPr marL="739775" lvl="2" indent="-115888">
              <a:spcBef>
                <a:spcPct val="10000"/>
              </a:spcBef>
              <a:spcAft>
                <a:spcPct val="10000"/>
              </a:spcAft>
              <a:buClr>
                <a:srgbClr val="000099"/>
              </a:buClr>
            </a:pPr>
            <a:r>
              <a:rPr lang="en-US" altLang="en-US" sz="1600" b="0" dirty="0"/>
              <a:t>BALL MAY MOVE IN ANY DIRECTION TO BE </a:t>
            </a:r>
            <a:r>
              <a:rPr lang="en-US" altLang="en-US" sz="1600" b="0" dirty="0" smtClean="0"/>
              <a:t>INPLAY</a:t>
            </a:r>
          </a:p>
          <a:p>
            <a:pPr marL="739775" lvl="2" indent="-115888">
              <a:spcBef>
                <a:spcPct val="10000"/>
              </a:spcBef>
              <a:spcAft>
                <a:spcPct val="10000"/>
              </a:spcAft>
              <a:buClr>
                <a:srgbClr val="000099"/>
              </a:buClr>
            </a:pPr>
            <a:r>
              <a:rPr lang="en-US" altLang="en-US" sz="1600" b="0" dirty="0" smtClean="0"/>
              <a:t>CANNOT SCORE DIRECTLY IN YOUR OWN GOAL</a:t>
            </a:r>
            <a:endParaRPr lang="en-US" altLang="en-US" sz="1600" b="0" dirty="0"/>
          </a:p>
          <a:p>
            <a:pPr>
              <a:spcBef>
                <a:spcPct val="10000"/>
              </a:spcBef>
              <a:spcAft>
                <a:spcPct val="10000"/>
              </a:spcAft>
              <a:buClr>
                <a:srgbClr val="000099"/>
              </a:buClr>
              <a:buSzPct val="125000"/>
              <a:buFont typeface="Symbol" panose="05050102010706020507" pitchFamily="18" charset="2"/>
              <a:buNone/>
            </a:pPr>
            <a:endParaRPr lang="en-US" altLang="en-US" sz="1600" dirty="0"/>
          </a:p>
          <a:p>
            <a:pPr>
              <a:spcBef>
                <a:spcPct val="10000"/>
              </a:spcBef>
              <a:spcAft>
                <a:spcPct val="10000"/>
              </a:spcAft>
              <a:buClr>
                <a:srgbClr val="000099"/>
              </a:buClr>
              <a:buSzPct val="125000"/>
              <a:buFont typeface="Symbol" panose="05050102010706020507" pitchFamily="18" charset="2"/>
              <a:buChar char="·"/>
            </a:pPr>
            <a:r>
              <a:rPr lang="en-US" altLang="en-US" sz="1600" dirty="0"/>
              <a:t>  COIN TOSS</a:t>
            </a:r>
          </a:p>
          <a:p>
            <a:pPr lvl="1">
              <a:spcBef>
                <a:spcPct val="10000"/>
              </a:spcBef>
              <a:spcAft>
                <a:spcPct val="10000"/>
              </a:spcAft>
              <a:buClr>
                <a:srgbClr val="000066"/>
              </a:buClr>
              <a:buFontTx/>
              <a:buChar char="-"/>
            </a:pPr>
            <a:r>
              <a:rPr lang="en-US" altLang="en-US" sz="1600" b="0" dirty="0"/>
              <a:t>FIFA - WINNER CHOOSES END TO ATTACK</a:t>
            </a:r>
          </a:p>
          <a:p>
            <a:pPr lvl="1">
              <a:spcBef>
                <a:spcPct val="10000"/>
              </a:spcBef>
              <a:spcAft>
                <a:spcPct val="10000"/>
              </a:spcAft>
              <a:buClr>
                <a:srgbClr val="000066"/>
              </a:buClr>
              <a:buFontTx/>
              <a:buChar char="-"/>
            </a:pPr>
            <a:r>
              <a:rPr lang="en-US" altLang="en-US" sz="1600" b="0" dirty="0"/>
              <a:t>HIGH SCHOOL – WINNER CHOOSES EITHER BALL OR GOAL TO ATTACK</a:t>
            </a:r>
          </a:p>
        </p:txBody>
      </p:sp>
      <p:sp>
        <p:nvSpPr>
          <p:cNvPr id="182275" name="Rectangle 4"/>
          <p:cNvSpPr>
            <a:spLocks noChangeArrowheads="1"/>
          </p:cNvSpPr>
          <p:nvPr/>
        </p:nvSpPr>
        <p:spPr bwMode="auto">
          <a:xfrm>
            <a:off x="406400" y="1619250"/>
            <a:ext cx="8432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RULE 8 - THE START OF PLAY</a:t>
            </a:r>
            <a:endParaRPr lang="en-US" altLang="en-US" sz="2400" b="0" i="1" dirty="0">
              <a:solidFill>
                <a:srgbClr val="0000A0"/>
              </a:solidFill>
              <a:latin typeface="Dutch"/>
            </a:endParaRP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9330">
                                            <p:txEl>
                                              <p:pRg st="0" end="0"/>
                                            </p:txEl>
                                          </p:spTgt>
                                        </p:tgtEl>
                                        <p:attrNameLst>
                                          <p:attrName>style.visibility</p:attrName>
                                        </p:attrNameLst>
                                      </p:cBhvr>
                                      <p:to>
                                        <p:strVal val="visible"/>
                                      </p:to>
                                    </p:set>
                                    <p:animEffect transition="in" filter="wipe(left)">
                                      <p:cBhvr>
                                        <p:cTn id="7" dur="500"/>
                                        <p:tgtEl>
                                          <p:spTgt spid="99330">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9330">
                                            <p:txEl>
                                              <p:pRg st="1" end="1"/>
                                            </p:txEl>
                                          </p:spTgt>
                                        </p:tgtEl>
                                        <p:attrNameLst>
                                          <p:attrName>style.visibility</p:attrName>
                                        </p:attrNameLst>
                                      </p:cBhvr>
                                      <p:to>
                                        <p:strVal val="visible"/>
                                      </p:to>
                                    </p:set>
                                    <p:animEffect transition="in" filter="wipe(left)">
                                      <p:cBhvr>
                                        <p:cTn id="11" dur="500"/>
                                        <p:tgtEl>
                                          <p:spTgt spid="99330">
                                            <p:txEl>
                                              <p:pRg st="1" end="1"/>
                                            </p:txEl>
                                          </p:spTgt>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99330">
                                            <p:txEl>
                                              <p:pRg st="2" end="2"/>
                                            </p:txEl>
                                          </p:spTgt>
                                        </p:tgtEl>
                                        <p:attrNameLst>
                                          <p:attrName>style.visibility</p:attrName>
                                        </p:attrNameLst>
                                      </p:cBhvr>
                                      <p:to>
                                        <p:strVal val="visible"/>
                                      </p:to>
                                    </p:set>
                                    <p:animEffect transition="in" filter="wipe(left)">
                                      <p:cBhvr>
                                        <p:cTn id="15" dur="500"/>
                                        <p:tgtEl>
                                          <p:spTgt spid="99330">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99330">
                                            <p:txEl>
                                              <p:pRg st="3" end="3"/>
                                            </p:txEl>
                                          </p:spTgt>
                                        </p:tgtEl>
                                        <p:attrNameLst>
                                          <p:attrName>style.visibility</p:attrName>
                                        </p:attrNameLst>
                                      </p:cBhvr>
                                      <p:to>
                                        <p:strVal val="visible"/>
                                      </p:to>
                                    </p:set>
                                    <p:animEffect transition="in" filter="wipe(left)">
                                      <p:cBhvr>
                                        <p:cTn id="19" dur="500"/>
                                        <p:tgtEl>
                                          <p:spTgt spid="99330">
                                            <p:txEl>
                                              <p:pRg st="3" end="3"/>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99330">
                                            <p:txEl>
                                              <p:pRg st="4" end="4"/>
                                            </p:txEl>
                                          </p:spTgt>
                                        </p:tgtEl>
                                        <p:attrNameLst>
                                          <p:attrName>style.visibility</p:attrName>
                                        </p:attrNameLst>
                                      </p:cBhvr>
                                      <p:to>
                                        <p:strVal val="visible"/>
                                      </p:to>
                                    </p:set>
                                    <p:animEffect transition="in" filter="wipe(left)">
                                      <p:cBhvr>
                                        <p:cTn id="24" dur="500"/>
                                        <p:tgtEl>
                                          <p:spTgt spid="99330">
                                            <p:txEl>
                                              <p:pRg st="4" end="4"/>
                                            </p:txEl>
                                          </p:spTgt>
                                        </p:tgtEl>
                                      </p:cBhvr>
                                    </p:animEffect>
                                  </p:childTnLst>
                                </p:cTn>
                              </p:par>
                            </p:childTnLst>
                          </p:cTn>
                        </p:par>
                        <p:par>
                          <p:cTn id="25" fill="hold" nodeType="afterGroup">
                            <p:stCondLst>
                              <p:cond delay="500"/>
                            </p:stCondLst>
                            <p:childTnLst>
                              <p:par>
                                <p:cTn id="26" presetID="22" presetClass="entr" presetSubtype="8" fill="hold" nodeType="afterEffect">
                                  <p:stCondLst>
                                    <p:cond delay="0"/>
                                  </p:stCondLst>
                                  <p:childTnLst>
                                    <p:set>
                                      <p:cBhvr>
                                        <p:cTn id="27" dur="1" fill="hold">
                                          <p:stCondLst>
                                            <p:cond delay="0"/>
                                          </p:stCondLst>
                                        </p:cTn>
                                        <p:tgtEl>
                                          <p:spTgt spid="99330">
                                            <p:txEl>
                                              <p:pRg st="5" end="5"/>
                                            </p:txEl>
                                          </p:spTgt>
                                        </p:tgtEl>
                                        <p:attrNameLst>
                                          <p:attrName>style.visibility</p:attrName>
                                        </p:attrNameLst>
                                      </p:cBhvr>
                                      <p:to>
                                        <p:strVal val="visible"/>
                                      </p:to>
                                    </p:set>
                                    <p:animEffect transition="in" filter="wipe(left)">
                                      <p:cBhvr>
                                        <p:cTn id="28" dur="500"/>
                                        <p:tgtEl>
                                          <p:spTgt spid="99330">
                                            <p:txEl>
                                              <p:pRg st="5" end="5"/>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9330">
                                            <p:txEl>
                                              <p:pRg st="6" end="6"/>
                                            </p:txEl>
                                          </p:spTgt>
                                        </p:tgtEl>
                                        <p:attrNameLst>
                                          <p:attrName>style.visibility</p:attrName>
                                        </p:attrNameLst>
                                      </p:cBhvr>
                                      <p:to>
                                        <p:strVal val="visible"/>
                                      </p:to>
                                    </p:set>
                                    <p:animEffect transition="in" filter="wipe(left)">
                                      <p:cBhvr>
                                        <p:cTn id="31" dur="500"/>
                                        <p:tgtEl>
                                          <p:spTgt spid="99330">
                                            <p:txEl>
                                              <p:pRg st="6" end="6"/>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99330">
                                            <p:txEl>
                                              <p:pRg st="7" end="7"/>
                                            </p:txEl>
                                          </p:spTgt>
                                        </p:tgtEl>
                                        <p:attrNameLst>
                                          <p:attrName>style.visibility</p:attrName>
                                        </p:attrNameLst>
                                      </p:cBhvr>
                                      <p:to>
                                        <p:strVal val="visible"/>
                                      </p:to>
                                    </p:set>
                                    <p:animEffect transition="in" filter="wipe(left)">
                                      <p:cBhvr>
                                        <p:cTn id="34" dur="500"/>
                                        <p:tgtEl>
                                          <p:spTgt spid="99330">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99330">
                                            <p:txEl>
                                              <p:pRg st="9" end="9"/>
                                            </p:txEl>
                                          </p:spTgt>
                                        </p:tgtEl>
                                        <p:attrNameLst>
                                          <p:attrName>style.visibility</p:attrName>
                                        </p:attrNameLst>
                                      </p:cBhvr>
                                      <p:to>
                                        <p:strVal val="visible"/>
                                      </p:to>
                                    </p:set>
                                    <p:animEffect transition="in" filter="wipe(left)">
                                      <p:cBhvr>
                                        <p:cTn id="39" dur="500"/>
                                        <p:tgtEl>
                                          <p:spTgt spid="99330">
                                            <p:txEl>
                                              <p:pRg st="9" end="9"/>
                                            </p:txEl>
                                          </p:spTgt>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99330">
                                            <p:txEl>
                                              <p:pRg st="10" end="10"/>
                                            </p:txEl>
                                          </p:spTgt>
                                        </p:tgtEl>
                                        <p:attrNameLst>
                                          <p:attrName>style.visibility</p:attrName>
                                        </p:attrNameLst>
                                      </p:cBhvr>
                                      <p:to>
                                        <p:strVal val="visible"/>
                                      </p:to>
                                    </p:set>
                                    <p:animEffect transition="in" filter="wipe(left)">
                                      <p:cBhvr>
                                        <p:cTn id="43" dur="500"/>
                                        <p:tgtEl>
                                          <p:spTgt spid="99330">
                                            <p:txEl>
                                              <p:pRg st="10" end="10"/>
                                            </p:txEl>
                                          </p:spTgt>
                                        </p:tgtEl>
                                      </p:cBhvr>
                                    </p:animEffect>
                                  </p:childTnLst>
                                </p:cTn>
                              </p:par>
                            </p:childTnLst>
                          </p:cTn>
                        </p:par>
                        <p:par>
                          <p:cTn id="44" fill="hold">
                            <p:stCondLst>
                              <p:cond delay="1000"/>
                            </p:stCondLst>
                            <p:childTnLst>
                              <p:par>
                                <p:cTn id="45" presetID="22" presetClass="entr" presetSubtype="8" fill="hold" nodeType="afterEffect">
                                  <p:stCondLst>
                                    <p:cond delay="0"/>
                                  </p:stCondLst>
                                  <p:childTnLst>
                                    <p:set>
                                      <p:cBhvr>
                                        <p:cTn id="46" dur="1" fill="hold">
                                          <p:stCondLst>
                                            <p:cond delay="0"/>
                                          </p:stCondLst>
                                        </p:cTn>
                                        <p:tgtEl>
                                          <p:spTgt spid="99330">
                                            <p:txEl>
                                              <p:pRg st="11" end="11"/>
                                            </p:txEl>
                                          </p:spTgt>
                                        </p:tgtEl>
                                        <p:attrNameLst>
                                          <p:attrName>style.visibility</p:attrName>
                                        </p:attrNameLst>
                                      </p:cBhvr>
                                      <p:to>
                                        <p:strVal val="visible"/>
                                      </p:to>
                                    </p:set>
                                    <p:animEffect transition="in" filter="wipe(left)">
                                      <p:cBhvr>
                                        <p:cTn id="47" dur="500"/>
                                        <p:tgtEl>
                                          <p:spTgt spid="9933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0648" y="5450403"/>
            <a:ext cx="7549332" cy="1157432"/>
          </a:xfrm>
        </p:spPr>
        <p:txBody>
          <a:bodyPr/>
          <a:lstStyle/>
          <a:p>
            <a:pPr marL="0" indent="0">
              <a:buNone/>
            </a:pPr>
            <a:r>
              <a:rPr lang="en-US" sz="2400" dirty="0"/>
              <a:t>The ball is in play when it is kicked and clearly moves in any direction (MechaniGram A). The ball is </a:t>
            </a:r>
            <a:r>
              <a:rPr lang="en-US" sz="2400" i="1" dirty="0"/>
              <a:t>not</a:t>
            </a:r>
            <a:r>
              <a:rPr lang="en-US" sz="2400" dirty="0"/>
              <a:t> in play until it has </a:t>
            </a:r>
            <a:r>
              <a:rPr lang="en-US" sz="2400" i="1" dirty="0"/>
              <a:t>clearly</a:t>
            </a:r>
            <a:r>
              <a:rPr lang="en-US" sz="2400" dirty="0"/>
              <a:t> moved (</a:t>
            </a:r>
            <a:r>
              <a:rPr lang="en-US" sz="2400" dirty="0" err="1"/>
              <a:t>PlayPic</a:t>
            </a:r>
            <a:r>
              <a:rPr lang="en-US" sz="2400" dirty="0"/>
              <a:t> B).</a:t>
            </a:r>
            <a:endParaRPr lang="en-US" sz="2200" dirty="0"/>
          </a:p>
        </p:txBody>
      </p:sp>
      <p:pic>
        <p:nvPicPr>
          <p:cNvPr id="5" name="Picture 4"/>
          <p:cNvPicPr>
            <a:picLocks noChangeAspect="1"/>
          </p:cNvPicPr>
          <p:nvPr/>
        </p:nvPicPr>
        <p:blipFill>
          <a:blip r:embed="rId3"/>
          <a:stretch>
            <a:fillRect/>
          </a:stretch>
        </p:blipFill>
        <p:spPr>
          <a:xfrm>
            <a:off x="1002155" y="2362200"/>
            <a:ext cx="7683500" cy="2921000"/>
          </a:xfrm>
          <a:prstGeom prst="rect">
            <a:avLst/>
          </a:prstGeom>
        </p:spPr>
      </p:pic>
      <p:sp>
        <p:nvSpPr>
          <p:cNvPr id="6" name="TextBox 5"/>
          <p:cNvSpPr txBox="1"/>
          <p:nvPr/>
        </p:nvSpPr>
        <p:spPr>
          <a:xfrm>
            <a:off x="3486746" y="1180998"/>
            <a:ext cx="2141933" cy="1077218"/>
          </a:xfrm>
          <a:prstGeom prst="rect">
            <a:avLst/>
          </a:prstGeom>
          <a:noFill/>
        </p:spPr>
        <p:txBody>
          <a:bodyPr wrap="none" rtlCol="0">
            <a:spAutoFit/>
          </a:bodyPr>
          <a:lstStyle/>
          <a:p>
            <a:pPr algn="ctr"/>
            <a:r>
              <a:rPr lang="en-US" sz="3200" dirty="0"/>
              <a:t>Rule 8-1-3</a:t>
            </a:r>
            <a:br>
              <a:rPr lang="en-US" sz="3200" dirty="0"/>
            </a:br>
            <a:r>
              <a:rPr lang="en-US" sz="3200" dirty="0"/>
              <a:t>Kickoff </a:t>
            </a:r>
          </a:p>
        </p:txBody>
      </p:sp>
      <p:sp>
        <p:nvSpPr>
          <p:cNvPr id="7"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extLst>
      <p:ext uri="{BB962C8B-B14F-4D97-AF65-F5344CB8AC3E}">
        <p14:creationId xmlns:p14="http://schemas.microsoft.com/office/powerpoint/2010/main" val="26935993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355600" y="1905000"/>
            <a:ext cx="8432800" cy="4459288"/>
          </a:xfrm>
          <a:prstGeom prst="rect">
            <a:avLst/>
          </a:prstGeom>
          <a:noFill/>
          <a:ln w="9525">
            <a:noFill/>
            <a:miter lim="800000"/>
            <a:headEnd/>
            <a:tailEnd/>
          </a:ln>
          <a:effectLst/>
        </p:spPr>
        <p:txBody>
          <a:bodyPr>
            <a:spAutoFit/>
          </a:bodyPr>
          <a:lstStyle/>
          <a:p>
            <a:pPr>
              <a:spcBef>
                <a:spcPct val="10000"/>
              </a:spcBef>
              <a:spcAft>
                <a:spcPct val="10000"/>
              </a:spcAft>
              <a:buClr>
                <a:srgbClr val="000099"/>
              </a:buClr>
              <a:buSzPct val="125000"/>
              <a:buFont typeface="Symbol" pitchFamily="18" charset="2"/>
              <a:buChar char="·"/>
              <a:tabLst>
                <a:tab pos="228600" algn="l"/>
              </a:tabLst>
              <a:defRPr/>
            </a:pPr>
            <a:r>
              <a:rPr lang="en-US" b="0" dirty="0">
                <a:solidFill>
                  <a:schemeClr val="tx1"/>
                </a:solidFill>
                <a:latin typeface="Times New Roman" pitchFamily="18" charset="0"/>
              </a:rPr>
              <a:t>  </a:t>
            </a:r>
            <a:r>
              <a:rPr lang="en-US" sz="1600" dirty="0">
                <a:solidFill>
                  <a:schemeClr val="tx1"/>
                </a:solidFill>
                <a:latin typeface="Times New Roman" pitchFamily="18" charset="0"/>
              </a:rPr>
              <a:t>REFEREE SOUNDS HIS WHISTLE</a:t>
            </a:r>
            <a:endParaRPr lang="en-US" sz="1600" b="0" dirty="0">
              <a:solidFill>
                <a:schemeClr val="tx1"/>
              </a:solidFill>
              <a:latin typeface="Times New Roman" pitchFamily="18" charset="0"/>
            </a:endParaRPr>
          </a:p>
          <a:p>
            <a:pPr lvl="1">
              <a:spcBef>
                <a:spcPct val="10000"/>
              </a:spcBef>
              <a:spcAft>
                <a:spcPct val="10000"/>
              </a:spcAft>
              <a:buClr>
                <a:srgbClr val="000066"/>
              </a:buClr>
              <a:buFontTx/>
              <a:buChar char="-"/>
              <a:tabLst>
                <a:tab pos="228600" algn="l"/>
              </a:tabLst>
              <a:defRPr/>
            </a:pPr>
            <a:r>
              <a:rPr lang="en-US" sz="1600" b="0" dirty="0">
                <a:solidFill>
                  <a:schemeClr val="tx1"/>
                </a:solidFill>
                <a:latin typeface="Times New Roman" pitchFamily="18" charset="0"/>
              </a:rPr>
              <a:t> OUT OF BOUNDS…  </a:t>
            </a:r>
            <a:r>
              <a:rPr lang="en-US" sz="1600" dirty="0">
                <a:solidFill>
                  <a:schemeClr val="accent2"/>
                </a:solidFill>
                <a:effectLst>
                  <a:outerShdw blurRad="38100" dist="38100" dir="2700000" algn="tl">
                    <a:srgbClr val="C0C0C0"/>
                  </a:outerShdw>
                </a:effectLst>
                <a:latin typeface="Times New Roman" pitchFamily="18" charset="0"/>
              </a:rPr>
              <a:t>IF NEEDED</a:t>
            </a:r>
            <a:endParaRPr lang="en-US" sz="1600" b="0" dirty="0">
              <a:solidFill>
                <a:schemeClr val="tx1"/>
              </a:solidFill>
              <a:effectLst>
                <a:outerShdw blurRad="38100" dist="38100" dir="2700000" algn="tl">
                  <a:srgbClr val="C0C0C0"/>
                </a:outerShdw>
              </a:effectLst>
              <a:latin typeface="Times New Roman" pitchFamily="18" charset="0"/>
            </a:endParaRPr>
          </a:p>
          <a:p>
            <a:pPr lvl="1">
              <a:spcBef>
                <a:spcPct val="10000"/>
              </a:spcBef>
              <a:spcAft>
                <a:spcPct val="10000"/>
              </a:spcAft>
              <a:buClr>
                <a:srgbClr val="000066"/>
              </a:buClr>
              <a:buFontTx/>
              <a:buChar char="-"/>
              <a:tabLst>
                <a:tab pos="228600" algn="l"/>
              </a:tabLst>
              <a:defRPr/>
            </a:pPr>
            <a:r>
              <a:rPr lang="en-US" sz="1600" b="0" dirty="0">
                <a:solidFill>
                  <a:schemeClr val="tx1"/>
                </a:solidFill>
                <a:latin typeface="Times New Roman" pitchFamily="18" charset="0"/>
              </a:rPr>
              <a:t> FOULS</a:t>
            </a:r>
          </a:p>
          <a:p>
            <a:pPr lvl="1">
              <a:spcBef>
                <a:spcPct val="10000"/>
              </a:spcBef>
              <a:spcAft>
                <a:spcPct val="10000"/>
              </a:spcAft>
              <a:buClr>
                <a:srgbClr val="000066"/>
              </a:buClr>
              <a:buFontTx/>
              <a:buChar char="-"/>
              <a:tabLst>
                <a:tab pos="228600" algn="l"/>
              </a:tabLst>
              <a:defRPr/>
            </a:pPr>
            <a:r>
              <a:rPr lang="en-US" sz="1600" b="0" dirty="0">
                <a:solidFill>
                  <a:schemeClr val="tx1"/>
                </a:solidFill>
                <a:latin typeface="Times New Roman" pitchFamily="18" charset="0"/>
              </a:rPr>
              <a:t> FOR CERTAIN RESTARTS</a:t>
            </a:r>
          </a:p>
          <a:p>
            <a:pPr lvl="2">
              <a:spcBef>
                <a:spcPct val="10000"/>
              </a:spcBef>
              <a:spcAft>
                <a:spcPct val="10000"/>
              </a:spcAft>
              <a:buClr>
                <a:srgbClr val="000099"/>
              </a:buClr>
              <a:buFontTx/>
              <a:buChar char="•"/>
              <a:tabLst>
                <a:tab pos="228600" algn="l"/>
              </a:tabLst>
              <a:defRPr/>
            </a:pPr>
            <a:r>
              <a:rPr lang="en-US" sz="1600" b="0" dirty="0">
                <a:solidFill>
                  <a:schemeClr val="tx1"/>
                </a:solidFill>
                <a:latin typeface="Times New Roman" pitchFamily="18" charset="0"/>
              </a:rPr>
              <a:t> PENALTY KICK</a:t>
            </a:r>
          </a:p>
          <a:p>
            <a:pPr lvl="2">
              <a:spcBef>
                <a:spcPct val="10000"/>
              </a:spcBef>
              <a:spcAft>
                <a:spcPct val="10000"/>
              </a:spcAft>
              <a:buClr>
                <a:srgbClr val="000099"/>
              </a:buClr>
              <a:buFontTx/>
              <a:buChar char="•"/>
              <a:tabLst>
                <a:tab pos="228600" algn="l"/>
              </a:tabLst>
              <a:defRPr/>
            </a:pPr>
            <a:r>
              <a:rPr lang="en-US" sz="1600" b="0" dirty="0">
                <a:solidFill>
                  <a:schemeClr val="tx1"/>
                </a:solidFill>
                <a:latin typeface="Times New Roman" pitchFamily="18" charset="0"/>
              </a:rPr>
              <a:t> AFTER SUBSTITUTION</a:t>
            </a:r>
          </a:p>
          <a:p>
            <a:pPr lvl="2">
              <a:spcBef>
                <a:spcPct val="10000"/>
              </a:spcBef>
              <a:spcAft>
                <a:spcPct val="10000"/>
              </a:spcAft>
              <a:buClr>
                <a:srgbClr val="000099"/>
              </a:buClr>
              <a:buFontTx/>
              <a:buChar char="•"/>
              <a:tabLst>
                <a:tab pos="228600" algn="l"/>
              </a:tabLst>
              <a:defRPr/>
            </a:pPr>
            <a:r>
              <a:rPr lang="en-US" sz="1600" b="0" dirty="0">
                <a:solidFill>
                  <a:schemeClr val="tx1"/>
                </a:solidFill>
                <a:latin typeface="Times New Roman" pitchFamily="18" charset="0"/>
              </a:rPr>
              <a:t> AFTER CAUTIONS</a:t>
            </a:r>
          </a:p>
          <a:p>
            <a:pPr lvl="2">
              <a:spcBef>
                <a:spcPct val="10000"/>
              </a:spcBef>
              <a:spcAft>
                <a:spcPct val="10000"/>
              </a:spcAft>
              <a:buClr>
                <a:srgbClr val="000099"/>
              </a:buClr>
              <a:buFontTx/>
              <a:buChar char="•"/>
              <a:tabLst>
                <a:tab pos="228600" algn="l"/>
              </a:tabLst>
              <a:defRPr/>
            </a:pPr>
            <a:r>
              <a:rPr lang="en-US" sz="1600" b="0" dirty="0">
                <a:solidFill>
                  <a:schemeClr val="tx1"/>
                </a:solidFill>
                <a:latin typeface="Times New Roman" pitchFamily="18" charset="0"/>
              </a:rPr>
              <a:t> AFTER DISQUALIFICATIONS</a:t>
            </a:r>
          </a:p>
          <a:p>
            <a:pPr lvl="2">
              <a:spcBef>
                <a:spcPct val="10000"/>
              </a:spcBef>
              <a:spcAft>
                <a:spcPct val="10000"/>
              </a:spcAft>
              <a:buClr>
                <a:srgbClr val="000099"/>
              </a:buClr>
              <a:buFontTx/>
              <a:buChar char="•"/>
              <a:tabLst>
                <a:tab pos="228600" algn="l"/>
              </a:tabLst>
              <a:defRPr/>
            </a:pPr>
            <a:r>
              <a:rPr lang="en-US" sz="1600" b="0" dirty="0">
                <a:solidFill>
                  <a:schemeClr val="tx1"/>
                </a:solidFill>
                <a:latin typeface="Times New Roman" pitchFamily="18" charset="0"/>
              </a:rPr>
              <a:t> AFTER INJURY TIMEOUT</a:t>
            </a:r>
          </a:p>
          <a:p>
            <a:pPr lvl="2">
              <a:spcBef>
                <a:spcPct val="10000"/>
              </a:spcBef>
              <a:spcAft>
                <a:spcPct val="10000"/>
              </a:spcAft>
              <a:buClr>
                <a:srgbClr val="000099"/>
              </a:buClr>
              <a:buFontTx/>
              <a:buChar char="•"/>
              <a:tabLst>
                <a:tab pos="228600" algn="l"/>
              </a:tabLst>
              <a:defRPr/>
            </a:pPr>
            <a:r>
              <a:rPr lang="en-US" sz="1600" b="0" dirty="0">
                <a:solidFill>
                  <a:schemeClr val="tx1"/>
                </a:solidFill>
                <a:latin typeface="Times New Roman" pitchFamily="18" charset="0"/>
              </a:rPr>
              <a:t> AFTER ENCROACHMENT</a:t>
            </a:r>
          </a:p>
          <a:p>
            <a:pPr lvl="2">
              <a:spcBef>
                <a:spcPct val="10000"/>
              </a:spcBef>
              <a:spcAft>
                <a:spcPct val="10000"/>
              </a:spcAft>
              <a:buClr>
                <a:srgbClr val="000099"/>
              </a:buClr>
              <a:buFontTx/>
              <a:buChar char="•"/>
              <a:tabLst>
                <a:tab pos="228600" algn="l"/>
              </a:tabLst>
              <a:defRPr/>
            </a:pPr>
            <a:r>
              <a:rPr lang="en-US" sz="1600" b="0" dirty="0">
                <a:solidFill>
                  <a:schemeClr val="tx1"/>
                </a:solidFill>
                <a:latin typeface="Times New Roman" pitchFamily="18" charset="0"/>
              </a:rPr>
              <a:t> WHEN NEEDED TO END CONFUSION</a:t>
            </a:r>
          </a:p>
          <a:p>
            <a:pPr lvl="2">
              <a:spcBef>
                <a:spcPct val="10000"/>
              </a:spcBef>
              <a:spcAft>
                <a:spcPct val="10000"/>
              </a:spcAft>
              <a:buClr>
                <a:srgbClr val="000099"/>
              </a:buClr>
              <a:buFontTx/>
              <a:buChar char="•"/>
              <a:tabLst>
                <a:tab pos="228600" algn="l"/>
              </a:tabLst>
              <a:defRPr/>
            </a:pPr>
            <a:endParaRPr lang="en-US" sz="1600" b="0" dirty="0">
              <a:solidFill>
                <a:schemeClr val="tx1"/>
              </a:solidFill>
              <a:latin typeface="Times New Roman" pitchFamily="18" charset="0"/>
            </a:endParaRPr>
          </a:p>
          <a:p>
            <a:pPr>
              <a:spcBef>
                <a:spcPct val="10000"/>
              </a:spcBef>
              <a:spcAft>
                <a:spcPct val="10000"/>
              </a:spcAft>
              <a:buClr>
                <a:srgbClr val="000099"/>
              </a:buClr>
              <a:buSzPct val="125000"/>
              <a:buFont typeface="Symbol" pitchFamily="18" charset="2"/>
              <a:buChar char="·"/>
              <a:tabLst>
                <a:tab pos="228600" algn="l"/>
              </a:tabLst>
              <a:defRPr/>
            </a:pPr>
            <a:r>
              <a:rPr lang="en-US" sz="1600" b="0" dirty="0">
                <a:solidFill>
                  <a:schemeClr val="tx1"/>
                </a:solidFill>
                <a:latin typeface="Times New Roman" pitchFamily="18" charset="0"/>
              </a:rPr>
              <a:t>  </a:t>
            </a:r>
            <a:r>
              <a:rPr lang="en-US" sz="1600" dirty="0">
                <a:solidFill>
                  <a:schemeClr val="tx1"/>
                </a:solidFill>
                <a:latin typeface="Times New Roman" pitchFamily="18" charset="0"/>
              </a:rPr>
              <a:t>TEMPORARY SUSPENSIONS</a:t>
            </a:r>
            <a:endParaRPr lang="en-US" sz="1600" b="0" dirty="0">
              <a:solidFill>
                <a:schemeClr val="tx1"/>
              </a:solidFill>
              <a:latin typeface="Times New Roman" pitchFamily="18" charset="0"/>
            </a:endParaRPr>
          </a:p>
          <a:p>
            <a:pPr lvl="1">
              <a:spcBef>
                <a:spcPct val="10000"/>
              </a:spcBef>
              <a:spcAft>
                <a:spcPct val="10000"/>
              </a:spcAft>
              <a:buClr>
                <a:srgbClr val="000066"/>
              </a:buClr>
              <a:buFontTx/>
              <a:buChar char="-"/>
              <a:tabLst>
                <a:tab pos="228600" algn="l"/>
              </a:tabLst>
              <a:defRPr/>
            </a:pPr>
            <a:r>
              <a:rPr lang="en-US" sz="1600" b="0" dirty="0">
                <a:solidFill>
                  <a:schemeClr val="tx1"/>
                </a:solidFill>
                <a:latin typeface="Times New Roman" pitchFamily="18" charset="0"/>
              </a:rPr>
              <a:t> CLEAR POSSESSION      </a:t>
            </a:r>
            <a:r>
              <a:rPr lang="en-US" sz="1600" dirty="0">
                <a:solidFill>
                  <a:srgbClr val="006600"/>
                </a:solidFill>
                <a:latin typeface="Times New Roman" pitchFamily="18" charset="0"/>
              </a:rPr>
              <a:t>IFK FROM PLACE OF BALL</a:t>
            </a:r>
            <a:endParaRPr lang="en-US" sz="1600" b="0" dirty="0">
              <a:solidFill>
                <a:schemeClr val="tx1"/>
              </a:solidFill>
              <a:latin typeface="Times New Roman" pitchFamily="18" charset="0"/>
            </a:endParaRPr>
          </a:p>
          <a:p>
            <a:pPr lvl="1">
              <a:spcBef>
                <a:spcPct val="10000"/>
              </a:spcBef>
              <a:spcAft>
                <a:spcPct val="10000"/>
              </a:spcAft>
              <a:buClr>
                <a:srgbClr val="000066"/>
              </a:buClr>
              <a:buFontTx/>
              <a:buChar char="-"/>
              <a:tabLst>
                <a:tab pos="228600" algn="l"/>
              </a:tabLst>
              <a:defRPr/>
            </a:pPr>
            <a:r>
              <a:rPr lang="en-US" sz="1600" b="0" dirty="0">
                <a:solidFill>
                  <a:schemeClr val="tx1"/>
                </a:solidFill>
                <a:latin typeface="Times New Roman" pitchFamily="18" charset="0"/>
              </a:rPr>
              <a:t> OTHERWISE A DROP BALL</a:t>
            </a:r>
            <a:endParaRPr lang="en-US" b="0" dirty="0">
              <a:solidFill>
                <a:schemeClr val="tx1"/>
              </a:solidFill>
              <a:latin typeface="Times New Roman" pitchFamily="18" charset="0"/>
            </a:endParaRPr>
          </a:p>
        </p:txBody>
      </p:sp>
      <p:sp>
        <p:nvSpPr>
          <p:cNvPr id="184323" name="Rectangle 4"/>
          <p:cNvSpPr>
            <a:spLocks noChangeArrowheads="1"/>
          </p:cNvSpPr>
          <p:nvPr/>
        </p:nvSpPr>
        <p:spPr bwMode="auto">
          <a:xfrm>
            <a:off x="349250" y="1219200"/>
            <a:ext cx="8432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RULE 9 - BALL IN AND OUT OF PLAY</a:t>
            </a:r>
            <a:endParaRPr lang="en-US" altLang="en-US" sz="2400" b="0" i="1" dirty="0">
              <a:solidFill>
                <a:srgbClr val="0000A0"/>
              </a:solidFill>
              <a:latin typeface="Dutch"/>
            </a:endParaRP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1378">
                                            <p:txEl>
                                              <p:pRg st="0" end="0"/>
                                            </p:txEl>
                                          </p:spTgt>
                                        </p:tgtEl>
                                        <p:attrNameLst>
                                          <p:attrName>style.visibility</p:attrName>
                                        </p:attrNameLst>
                                      </p:cBhvr>
                                      <p:to>
                                        <p:strVal val="visible"/>
                                      </p:to>
                                    </p:set>
                                    <p:animEffect transition="in" filter="wipe(left)">
                                      <p:cBhvr>
                                        <p:cTn id="7" dur="500"/>
                                        <p:tgtEl>
                                          <p:spTgt spid="1013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01378">
                                            <p:txEl>
                                              <p:pRg st="1" end="1"/>
                                            </p:txEl>
                                          </p:spTgt>
                                        </p:tgtEl>
                                        <p:attrNameLst>
                                          <p:attrName>style.visibility</p:attrName>
                                        </p:attrNameLst>
                                      </p:cBhvr>
                                      <p:to>
                                        <p:strVal val="visible"/>
                                      </p:to>
                                    </p:set>
                                    <p:animEffect transition="in" filter="wipe(left)">
                                      <p:cBhvr>
                                        <p:cTn id="12" dur="500"/>
                                        <p:tgtEl>
                                          <p:spTgt spid="10137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01378">
                                            <p:txEl>
                                              <p:pRg st="2" end="2"/>
                                            </p:txEl>
                                          </p:spTgt>
                                        </p:tgtEl>
                                        <p:attrNameLst>
                                          <p:attrName>style.visibility</p:attrName>
                                        </p:attrNameLst>
                                      </p:cBhvr>
                                      <p:to>
                                        <p:strVal val="visible"/>
                                      </p:to>
                                    </p:set>
                                    <p:animEffect transition="in" filter="wipe(left)">
                                      <p:cBhvr>
                                        <p:cTn id="17" dur="500"/>
                                        <p:tgtEl>
                                          <p:spTgt spid="10137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01378">
                                            <p:txEl>
                                              <p:pRg st="3" end="3"/>
                                            </p:txEl>
                                          </p:spTgt>
                                        </p:tgtEl>
                                        <p:attrNameLst>
                                          <p:attrName>style.visibility</p:attrName>
                                        </p:attrNameLst>
                                      </p:cBhvr>
                                      <p:to>
                                        <p:strVal val="visible"/>
                                      </p:to>
                                    </p:set>
                                    <p:animEffect transition="in" filter="wipe(left)">
                                      <p:cBhvr>
                                        <p:cTn id="22" dur="500"/>
                                        <p:tgtEl>
                                          <p:spTgt spid="101378">
                                            <p:txEl>
                                              <p:pRg st="3" end="3"/>
                                            </p:txEl>
                                          </p:spTgt>
                                        </p:tgtEl>
                                      </p:cBhvr>
                                    </p:animEffect>
                                  </p:childTnLst>
                                </p:cTn>
                              </p:par>
                            </p:childTnLst>
                          </p:cTn>
                        </p:par>
                        <p:par>
                          <p:cTn id="23" fill="hold" nodeType="afterGroup">
                            <p:stCondLst>
                              <p:cond delay="500"/>
                            </p:stCondLst>
                            <p:childTnLst>
                              <p:par>
                                <p:cTn id="24" presetID="22" presetClass="entr" presetSubtype="8" fill="hold" nodeType="afterEffect">
                                  <p:stCondLst>
                                    <p:cond delay="0"/>
                                  </p:stCondLst>
                                  <p:childTnLst>
                                    <p:set>
                                      <p:cBhvr>
                                        <p:cTn id="25" dur="1" fill="hold">
                                          <p:stCondLst>
                                            <p:cond delay="0"/>
                                          </p:stCondLst>
                                        </p:cTn>
                                        <p:tgtEl>
                                          <p:spTgt spid="101378">
                                            <p:txEl>
                                              <p:pRg st="4" end="4"/>
                                            </p:txEl>
                                          </p:spTgt>
                                        </p:tgtEl>
                                        <p:attrNameLst>
                                          <p:attrName>style.visibility</p:attrName>
                                        </p:attrNameLst>
                                      </p:cBhvr>
                                      <p:to>
                                        <p:strVal val="visible"/>
                                      </p:to>
                                    </p:set>
                                    <p:animEffect transition="in" filter="wipe(left)">
                                      <p:cBhvr>
                                        <p:cTn id="26" dur="500"/>
                                        <p:tgtEl>
                                          <p:spTgt spid="101378">
                                            <p:txEl>
                                              <p:pRg st="4" end="4"/>
                                            </p:txEl>
                                          </p:spTgt>
                                        </p:tgtEl>
                                      </p:cBhvr>
                                    </p:animEffect>
                                  </p:childTnLst>
                                </p:cTn>
                              </p:par>
                            </p:childTnLst>
                          </p:cTn>
                        </p:par>
                        <p:par>
                          <p:cTn id="27" fill="hold" nodeType="afterGroup">
                            <p:stCondLst>
                              <p:cond delay="1000"/>
                            </p:stCondLst>
                            <p:childTnLst>
                              <p:par>
                                <p:cTn id="28" presetID="22" presetClass="entr" presetSubtype="8" fill="hold" nodeType="afterEffect">
                                  <p:stCondLst>
                                    <p:cond delay="0"/>
                                  </p:stCondLst>
                                  <p:childTnLst>
                                    <p:set>
                                      <p:cBhvr>
                                        <p:cTn id="29" dur="1" fill="hold">
                                          <p:stCondLst>
                                            <p:cond delay="0"/>
                                          </p:stCondLst>
                                        </p:cTn>
                                        <p:tgtEl>
                                          <p:spTgt spid="101378">
                                            <p:txEl>
                                              <p:pRg st="5" end="5"/>
                                            </p:txEl>
                                          </p:spTgt>
                                        </p:tgtEl>
                                        <p:attrNameLst>
                                          <p:attrName>style.visibility</p:attrName>
                                        </p:attrNameLst>
                                      </p:cBhvr>
                                      <p:to>
                                        <p:strVal val="visible"/>
                                      </p:to>
                                    </p:set>
                                    <p:animEffect transition="in" filter="wipe(left)">
                                      <p:cBhvr>
                                        <p:cTn id="30" dur="500"/>
                                        <p:tgtEl>
                                          <p:spTgt spid="101378">
                                            <p:txEl>
                                              <p:pRg st="5" end="5"/>
                                            </p:txEl>
                                          </p:spTgt>
                                        </p:tgtEl>
                                      </p:cBhvr>
                                    </p:animEffect>
                                  </p:childTnLst>
                                </p:cTn>
                              </p:par>
                            </p:childTnLst>
                          </p:cTn>
                        </p:par>
                        <p:par>
                          <p:cTn id="31" fill="hold" nodeType="afterGroup">
                            <p:stCondLst>
                              <p:cond delay="1500"/>
                            </p:stCondLst>
                            <p:childTnLst>
                              <p:par>
                                <p:cTn id="32" presetID="22" presetClass="entr" presetSubtype="8" fill="hold" nodeType="afterEffect">
                                  <p:stCondLst>
                                    <p:cond delay="0"/>
                                  </p:stCondLst>
                                  <p:childTnLst>
                                    <p:set>
                                      <p:cBhvr>
                                        <p:cTn id="33" dur="1" fill="hold">
                                          <p:stCondLst>
                                            <p:cond delay="0"/>
                                          </p:stCondLst>
                                        </p:cTn>
                                        <p:tgtEl>
                                          <p:spTgt spid="101378">
                                            <p:txEl>
                                              <p:pRg st="6" end="6"/>
                                            </p:txEl>
                                          </p:spTgt>
                                        </p:tgtEl>
                                        <p:attrNameLst>
                                          <p:attrName>style.visibility</p:attrName>
                                        </p:attrNameLst>
                                      </p:cBhvr>
                                      <p:to>
                                        <p:strVal val="visible"/>
                                      </p:to>
                                    </p:set>
                                    <p:animEffect transition="in" filter="wipe(left)">
                                      <p:cBhvr>
                                        <p:cTn id="34" dur="500"/>
                                        <p:tgtEl>
                                          <p:spTgt spid="101378">
                                            <p:txEl>
                                              <p:pRg st="6" end="6"/>
                                            </p:txEl>
                                          </p:spTgt>
                                        </p:tgtEl>
                                      </p:cBhvr>
                                    </p:animEffect>
                                  </p:childTnLst>
                                </p:cTn>
                              </p:par>
                            </p:childTnLst>
                          </p:cTn>
                        </p:par>
                        <p:par>
                          <p:cTn id="35" fill="hold" nodeType="afterGroup">
                            <p:stCondLst>
                              <p:cond delay="2000"/>
                            </p:stCondLst>
                            <p:childTnLst>
                              <p:par>
                                <p:cTn id="36" presetID="22" presetClass="entr" presetSubtype="8" fill="hold" nodeType="afterEffect">
                                  <p:stCondLst>
                                    <p:cond delay="0"/>
                                  </p:stCondLst>
                                  <p:childTnLst>
                                    <p:set>
                                      <p:cBhvr>
                                        <p:cTn id="37" dur="1" fill="hold">
                                          <p:stCondLst>
                                            <p:cond delay="0"/>
                                          </p:stCondLst>
                                        </p:cTn>
                                        <p:tgtEl>
                                          <p:spTgt spid="101378">
                                            <p:txEl>
                                              <p:pRg st="7" end="7"/>
                                            </p:txEl>
                                          </p:spTgt>
                                        </p:tgtEl>
                                        <p:attrNameLst>
                                          <p:attrName>style.visibility</p:attrName>
                                        </p:attrNameLst>
                                      </p:cBhvr>
                                      <p:to>
                                        <p:strVal val="visible"/>
                                      </p:to>
                                    </p:set>
                                    <p:animEffect transition="in" filter="wipe(left)">
                                      <p:cBhvr>
                                        <p:cTn id="38" dur="500"/>
                                        <p:tgtEl>
                                          <p:spTgt spid="101378">
                                            <p:txEl>
                                              <p:pRg st="7" end="7"/>
                                            </p:txEl>
                                          </p:spTgt>
                                        </p:tgtEl>
                                      </p:cBhvr>
                                    </p:animEffect>
                                  </p:childTnLst>
                                </p:cTn>
                              </p:par>
                            </p:childTnLst>
                          </p:cTn>
                        </p:par>
                        <p:par>
                          <p:cTn id="39" fill="hold" nodeType="afterGroup">
                            <p:stCondLst>
                              <p:cond delay="2500"/>
                            </p:stCondLst>
                            <p:childTnLst>
                              <p:par>
                                <p:cTn id="40" presetID="22" presetClass="entr" presetSubtype="8" fill="hold" nodeType="afterEffect">
                                  <p:stCondLst>
                                    <p:cond delay="0"/>
                                  </p:stCondLst>
                                  <p:childTnLst>
                                    <p:set>
                                      <p:cBhvr>
                                        <p:cTn id="41" dur="1" fill="hold">
                                          <p:stCondLst>
                                            <p:cond delay="0"/>
                                          </p:stCondLst>
                                        </p:cTn>
                                        <p:tgtEl>
                                          <p:spTgt spid="101378">
                                            <p:txEl>
                                              <p:pRg st="8" end="8"/>
                                            </p:txEl>
                                          </p:spTgt>
                                        </p:tgtEl>
                                        <p:attrNameLst>
                                          <p:attrName>style.visibility</p:attrName>
                                        </p:attrNameLst>
                                      </p:cBhvr>
                                      <p:to>
                                        <p:strVal val="visible"/>
                                      </p:to>
                                    </p:set>
                                    <p:animEffect transition="in" filter="wipe(left)">
                                      <p:cBhvr>
                                        <p:cTn id="42" dur="500"/>
                                        <p:tgtEl>
                                          <p:spTgt spid="101378">
                                            <p:txEl>
                                              <p:pRg st="8" end="8"/>
                                            </p:txEl>
                                          </p:spTgt>
                                        </p:tgtEl>
                                      </p:cBhvr>
                                    </p:animEffect>
                                  </p:childTnLst>
                                </p:cTn>
                              </p:par>
                            </p:childTnLst>
                          </p:cTn>
                        </p:par>
                        <p:par>
                          <p:cTn id="43" fill="hold" nodeType="afterGroup">
                            <p:stCondLst>
                              <p:cond delay="3000"/>
                            </p:stCondLst>
                            <p:childTnLst>
                              <p:par>
                                <p:cTn id="44" presetID="22" presetClass="entr" presetSubtype="8" fill="hold" nodeType="afterEffect">
                                  <p:stCondLst>
                                    <p:cond delay="0"/>
                                  </p:stCondLst>
                                  <p:childTnLst>
                                    <p:set>
                                      <p:cBhvr>
                                        <p:cTn id="45" dur="1" fill="hold">
                                          <p:stCondLst>
                                            <p:cond delay="0"/>
                                          </p:stCondLst>
                                        </p:cTn>
                                        <p:tgtEl>
                                          <p:spTgt spid="101378">
                                            <p:txEl>
                                              <p:pRg st="9" end="9"/>
                                            </p:txEl>
                                          </p:spTgt>
                                        </p:tgtEl>
                                        <p:attrNameLst>
                                          <p:attrName>style.visibility</p:attrName>
                                        </p:attrNameLst>
                                      </p:cBhvr>
                                      <p:to>
                                        <p:strVal val="visible"/>
                                      </p:to>
                                    </p:set>
                                    <p:animEffect transition="in" filter="wipe(left)">
                                      <p:cBhvr>
                                        <p:cTn id="46" dur="500"/>
                                        <p:tgtEl>
                                          <p:spTgt spid="101378">
                                            <p:txEl>
                                              <p:pRg st="9" end="9"/>
                                            </p:txEl>
                                          </p:spTgt>
                                        </p:tgtEl>
                                      </p:cBhvr>
                                    </p:animEffect>
                                  </p:childTnLst>
                                </p:cTn>
                              </p:par>
                            </p:childTnLst>
                          </p:cTn>
                        </p:par>
                        <p:par>
                          <p:cTn id="47" fill="hold" nodeType="afterGroup">
                            <p:stCondLst>
                              <p:cond delay="3500"/>
                            </p:stCondLst>
                            <p:childTnLst>
                              <p:par>
                                <p:cTn id="48" presetID="22" presetClass="entr" presetSubtype="8" fill="hold" nodeType="afterEffect">
                                  <p:stCondLst>
                                    <p:cond delay="0"/>
                                  </p:stCondLst>
                                  <p:childTnLst>
                                    <p:set>
                                      <p:cBhvr>
                                        <p:cTn id="49" dur="1" fill="hold">
                                          <p:stCondLst>
                                            <p:cond delay="0"/>
                                          </p:stCondLst>
                                        </p:cTn>
                                        <p:tgtEl>
                                          <p:spTgt spid="101378">
                                            <p:txEl>
                                              <p:pRg st="10" end="10"/>
                                            </p:txEl>
                                          </p:spTgt>
                                        </p:tgtEl>
                                        <p:attrNameLst>
                                          <p:attrName>style.visibility</p:attrName>
                                        </p:attrNameLst>
                                      </p:cBhvr>
                                      <p:to>
                                        <p:strVal val="visible"/>
                                      </p:to>
                                    </p:set>
                                    <p:animEffect transition="in" filter="wipe(left)">
                                      <p:cBhvr>
                                        <p:cTn id="50" dur="500"/>
                                        <p:tgtEl>
                                          <p:spTgt spid="101378">
                                            <p:txEl>
                                              <p:pRg st="10" end="10"/>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101378">
                                            <p:txEl>
                                              <p:pRg st="12" end="12"/>
                                            </p:txEl>
                                          </p:spTgt>
                                        </p:tgtEl>
                                        <p:attrNameLst>
                                          <p:attrName>style.visibility</p:attrName>
                                        </p:attrNameLst>
                                      </p:cBhvr>
                                      <p:to>
                                        <p:strVal val="visible"/>
                                      </p:to>
                                    </p:set>
                                    <p:animEffect transition="in" filter="wipe(left)">
                                      <p:cBhvr>
                                        <p:cTn id="55" dur="500"/>
                                        <p:tgtEl>
                                          <p:spTgt spid="101378">
                                            <p:txEl>
                                              <p:pRg st="12" end="12"/>
                                            </p:txEl>
                                          </p:spTgt>
                                        </p:tgtEl>
                                      </p:cBhvr>
                                    </p:animEffect>
                                  </p:childTnLst>
                                </p:cTn>
                              </p:par>
                            </p:childTnLst>
                          </p:cTn>
                        </p:par>
                        <p:par>
                          <p:cTn id="56" fill="hold" nodeType="afterGroup">
                            <p:stCondLst>
                              <p:cond delay="500"/>
                            </p:stCondLst>
                            <p:childTnLst>
                              <p:par>
                                <p:cTn id="57" presetID="22" presetClass="entr" presetSubtype="8" fill="hold" nodeType="afterEffect">
                                  <p:stCondLst>
                                    <p:cond delay="0"/>
                                  </p:stCondLst>
                                  <p:childTnLst>
                                    <p:set>
                                      <p:cBhvr>
                                        <p:cTn id="58" dur="1" fill="hold">
                                          <p:stCondLst>
                                            <p:cond delay="0"/>
                                          </p:stCondLst>
                                        </p:cTn>
                                        <p:tgtEl>
                                          <p:spTgt spid="101378">
                                            <p:txEl>
                                              <p:pRg st="13" end="13"/>
                                            </p:txEl>
                                          </p:spTgt>
                                        </p:tgtEl>
                                        <p:attrNameLst>
                                          <p:attrName>style.visibility</p:attrName>
                                        </p:attrNameLst>
                                      </p:cBhvr>
                                      <p:to>
                                        <p:strVal val="visible"/>
                                      </p:to>
                                    </p:set>
                                    <p:animEffect transition="in" filter="wipe(left)">
                                      <p:cBhvr>
                                        <p:cTn id="59" dur="500"/>
                                        <p:tgtEl>
                                          <p:spTgt spid="101378">
                                            <p:txEl>
                                              <p:pRg st="13" end="13"/>
                                            </p:txEl>
                                          </p:spTgt>
                                        </p:tgtEl>
                                      </p:cBhvr>
                                    </p:animEffect>
                                  </p:childTnLst>
                                </p:cTn>
                              </p:par>
                            </p:childTnLst>
                          </p:cTn>
                        </p:par>
                        <p:par>
                          <p:cTn id="60" fill="hold" nodeType="afterGroup">
                            <p:stCondLst>
                              <p:cond delay="1000"/>
                            </p:stCondLst>
                            <p:childTnLst>
                              <p:par>
                                <p:cTn id="61" presetID="22" presetClass="entr" presetSubtype="8" fill="hold" nodeType="afterEffect">
                                  <p:stCondLst>
                                    <p:cond delay="0"/>
                                  </p:stCondLst>
                                  <p:childTnLst>
                                    <p:set>
                                      <p:cBhvr>
                                        <p:cTn id="62" dur="1" fill="hold">
                                          <p:stCondLst>
                                            <p:cond delay="0"/>
                                          </p:stCondLst>
                                        </p:cTn>
                                        <p:tgtEl>
                                          <p:spTgt spid="101378">
                                            <p:txEl>
                                              <p:pRg st="14" end="14"/>
                                            </p:txEl>
                                          </p:spTgt>
                                        </p:tgtEl>
                                        <p:attrNameLst>
                                          <p:attrName>style.visibility</p:attrName>
                                        </p:attrNameLst>
                                      </p:cBhvr>
                                      <p:to>
                                        <p:strVal val="visible"/>
                                      </p:to>
                                    </p:set>
                                    <p:animEffect transition="in" filter="wipe(left)">
                                      <p:cBhvr>
                                        <p:cTn id="63" dur="500"/>
                                        <p:tgtEl>
                                          <p:spTgt spid="101378">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ChangeArrowheads="1"/>
          </p:cNvSpPr>
          <p:nvPr/>
        </p:nvSpPr>
        <p:spPr bwMode="auto">
          <a:xfrm>
            <a:off x="355600" y="2286000"/>
            <a:ext cx="8432800" cy="4246563"/>
          </a:xfrm>
          <a:prstGeom prst="rect">
            <a:avLst/>
          </a:prstGeom>
          <a:noFill/>
          <a:ln w="9525">
            <a:noFill/>
            <a:miter lim="800000"/>
            <a:headEnd/>
            <a:tailEnd/>
          </a:ln>
          <a:effectLst/>
        </p:spPr>
        <p:txBody>
          <a:bodyPr>
            <a:spAutoFit/>
          </a:bodyPr>
          <a:lstStyle/>
          <a:p>
            <a:pPr>
              <a:spcBef>
                <a:spcPct val="10000"/>
              </a:spcBef>
              <a:spcAft>
                <a:spcPct val="10000"/>
              </a:spcAft>
              <a:buClr>
                <a:srgbClr val="000099"/>
              </a:buClr>
              <a:buSzPct val="125000"/>
              <a:buFont typeface="Symbol" pitchFamily="18" charset="2"/>
              <a:buChar char="·"/>
              <a:tabLst>
                <a:tab pos="228600" algn="l"/>
              </a:tabLst>
              <a:defRPr/>
            </a:pPr>
            <a:r>
              <a:rPr lang="en-US" b="0" dirty="0">
                <a:solidFill>
                  <a:schemeClr val="tx1"/>
                </a:solidFill>
                <a:latin typeface="Times New Roman" pitchFamily="18" charset="0"/>
              </a:rPr>
              <a:t> </a:t>
            </a:r>
            <a:r>
              <a:rPr lang="en-US" sz="2000" dirty="0">
                <a:solidFill>
                  <a:schemeClr val="accent2"/>
                </a:solidFill>
                <a:latin typeface="Times New Roman" pitchFamily="18" charset="0"/>
              </a:rPr>
              <a:t>DROP BALL PROCEDURES</a:t>
            </a:r>
            <a:endParaRPr lang="en-US" sz="2000" b="0" dirty="0">
              <a:solidFill>
                <a:schemeClr val="accent2"/>
              </a:solidFill>
              <a:latin typeface="Times New Roman" pitchFamily="18" charset="0"/>
            </a:endParaRPr>
          </a:p>
          <a:p>
            <a:pPr>
              <a:spcBef>
                <a:spcPct val="10000"/>
              </a:spcBef>
              <a:spcAft>
                <a:spcPct val="10000"/>
              </a:spcAft>
              <a:buClr>
                <a:srgbClr val="000099"/>
              </a:buClr>
              <a:buSzPct val="125000"/>
              <a:buFont typeface="Symbol" pitchFamily="18" charset="2"/>
              <a:buChar char="·"/>
              <a:tabLst>
                <a:tab pos="228600" algn="l"/>
              </a:tabLst>
              <a:defRPr/>
            </a:pPr>
            <a:endParaRPr lang="en-US" sz="1600" b="0" dirty="0">
              <a:solidFill>
                <a:schemeClr val="tx1"/>
              </a:solidFill>
              <a:latin typeface="Times New Roman" pitchFamily="18" charset="0"/>
            </a:endParaRPr>
          </a:p>
          <a:p>
            <a:pPr lvl="1">
              <a:spcBef>
                <a:spcPct val="10000"/>
              </a:spcBef>
              <a:spcAft>
                <a:spcPct val="10000"/>
              </a:spcAft>
              <a:buClr>
                <a:srgbClr val="000066"/>
              </a:buClr>
              <a:buFontTx/>
              <a:buChar char="-"/>
              <a:tabLst>
                <a:tab pos="228600" algn="l"/>
              </a:tabLst>
              <a:defRPr/>
            </a:pPr>
            <a:r>
              <a:rPr lang="en-US" sz="1600" b="0" dirty="0">
                <a:solidFill>
                  <a:schemeClr val="tx1"/>
                </a:solidFill>
                <a:latin typeface="Times New Roman" pitchFamily="18" charset="0"/>
              </a:rPr>
              <a:t> </a:t>
            </a:r>
            <a:r>
              <a:rPr lang="en-US" sz="1600" dirty="0">
                <a:solidFill>
                  <a:schemeClr val="tx1"/>
                </a:solidFill>
                <a:effectLst>
                  <a:outerShdw blurRad="38100" dist="38100" dir="2700000" algn="tl">
                    <a:srgbClr val="C0C0C0"/>
                  </a:outerShdw>
                </a:effectLst>
                <a:latin typeface="Times New Roman" pitchFamily="18" charset="0"/>
              </a:rPr>
              <a:t>WHEN THE FOLLOWING OCCURS:</a:t>
            </a:r>
          </a:p>
          <a:p>
            <a:pPr lvl="2">
              <a:spcBef>
                <a:spcPct val="10000"/>
              </a:spcBef>
              <a:spcAft>
                <a:spcPct val="10000"/>
              </a:spcAft>
              <a:buClr>
                <a:srgbClr val="000099"/>
              </a:buClr>
              <a:buFontTx/>
              <a:buChar char="•"/>
              <a:tabLst>
                <a:tab pos="228600" algn="l"/>
              </a:tabLst>
              <a:defRPr/>
            </a:pPr>
            <a:r>
              <a:rPr lang="en-US" sz="1600" dirty="0">
                <a:solidFill>
                  <a:schemeClr val="tx1"/>
                </a:solidFill>
                <a:effectLst>
                  <a:outerShdw blurRad="38100" dist="38100" dir="2700000" algn="tl">
                    <a:srgbClr val="C0C0C0"/>
                  </a:outerShdw>
                </a:effectLst>
                <a:latin typeface="Times New Roman" pitchFamily="18" charset="0"/>
              </a:rPr>
              <a:t> </a:t>
            </a:r>
            <a:r>
              <a:rPr lang="en-US" sz="1600" b="0" dirty="0">
                <a:solidFill>
                  <a:schemeClr val="tx1"/>
                </a:solidFill>
                <a:effectLst>
                  <a:outerShdw blurRad="38100" dist="38100" dir="2700000" algn="tl">
                    <a:srgbClr val="C0C0C0"/>
                  </a:outerShdw>
                </a:effectLst>
                <a:latin typeface="Times New Roman" pitchFamily="18" charset="0"/>
              </a:rPr>
              <a:t>OUT OF BOUNDS BY 2 OPPONENTS</a:t>
            </a:r>
          </a:p>
          <a:p>
            <a:pPr lvl="2">
              <a:spcBef>
                <a:spcPct val="10000"/>
              </a:spcBef>
              <a:spcAft>
                <a:spcPct val="10000"/>
              </a:spcAft>
              <a:buClr>
                <a:srgbClr val="000099"/>
              </a:buClr>
              <a:buFontTx/>
              <a:buChar char="•"/>
              <a:tabLst>
                <a:tab pos="228600" algn="l"/>
              </a:tabLst>
              <a:defRPr/>
            </a:pPr>
            <a:r>
              <a:rPr lang="en-US" sz="1600" b="0" dirty="0">
                <a:solidFill>
                  <a:schemeClr val="tx1"/>
                </a:solidFill>
                <a:effectLst>
                  <a:outerShdw blurRad="38100" dist="38100" dir="2700000" algn="tl">
                    <a:srgbClr val="C0C0C0"/>
                  </a:outerShdw>
                </a:effectLst>
                <a:latin typeface="Times New Roman" pitchFamily="18" charset="0"/>
              </a:rPr>
              <a:t> BALL DEFLATED</a:t>
            </a:r>
          </a:p>
          <a:p>
            <a:pPr lvl="2">
              <a:spcBef>
                <a:spcPct val="10000"/>
              </a:spcBef>
              <a:spcAft>
                <a:spcPct val="10000"/>
              </a:spcAft>
              <a:buClr>
                <a:srgbClr val="000099"/>
              </a:buClr>
              <a:buFontTx/>
              <a:buChar char="•"/>
              <a:tabLst>
                <a:tab pos="228600" algn="l"/>
              </a:tabLst>
              <a:defRPr/>
            </a:pPr>
            <a:r>
              <a:rPr lang="en-US" sz="1600" b="0" dirty="0">
                <a:solidFill>
                  <a:schemeClr val="tx1"/>
                </a:solidFill>
                <a:effectLst>
                  <a:outerShdw blurRad="38100" dist="38100" dir="2700000" algn="tl">
                    <a:srgbClr val="C0C0C0"/>
                  </a:outerShdw>
                </a:effectLst>
                <a:latin typeface="Times New Roman" pitchFamily="18" charset="0"/>
              </a:rPr>
              <a:t> UNUSUAL SITUATION  INJURY, DOG, ETC.</a:t>
            </a:r>
          </a:p>
          <a:p>
            <a:pPr lvl="2">
              <a:spcBef>
                <a:spcPct val="10000"/>
              </a:spcBef>
              <a:spcAft>
                <a:spcPct val="10000"/>
              </a:spcAft>
              <a:buClr>
                <a:srgbClr val="000099"/>
              </a:buClr>
              <a:buFontTx/>
              <a:buChar char="•"/>
              <a:tabLst>
                <a:tab pos="228600" algn="l"/>
              </a:tabLst>
              <a:defRPr/>
            </a:pPr>
            <a:r>
              <a:rPr lang="en-US" sz="1600" b="0" dirty="0">
                <a:solidFill>
                  <a:schemeClr val="tx1"/>
                </a:solidFill>
                <a:effectLst>
                  <a:outerShdw blurRad="38100" dist="38100" dir="2700000" algn="tl">
                    <a:srgbClr val="C0C0C0"/>
                  </a:outerShdw>
                </a:effectLst>
                <a:latin typeface="Times New Roman" pitchFamily="18" charset="0"/>
              </a:rPr>
              <a:t> SIMULTANEOUS FOULS OF SAME DEGREE</a:t>
            </a:r>
          </a:p>
          <a:p>
            <a:pPr lvl="2">
              <a:spcBef>
                <a:spcPct val="10000"/>
              </a:spcBef>
              <a:spcAft>
                <a:spcPct val="10000"/>
              </a:spcAft>
              <a:buClr>
                <a:srgbClr val="000099"/>
              </a:buClr>
              <a:buFontTx/>
              <a:buChar char="•"/>
              <a:tabLst>
                <a:tab pos="228600" algn="l"/>
              </a:tabLst>
              <a:defRPr/>
            </a:pPr>
            <a:endParaRPr lang="en-US" sz="1600" dirty="0">
              <a:solidFill>
                <a:schemeClr val="tx1"/>
              </a:solidFill>
              <a:effectLst>
                <a:outerShdw blurRad="38100" dist="38100" dir="2700000" algn="tl">
                  <a:srgbClr val="C0C0C0"/>
                </a:outerShdw>
              </a:effectLst>
              <a:latin typeface="Times New Roman" pitchFamily="18" charset="0"/>
            </a:endParaRPr>
          </a:p>
          <a:p>
            <a:pPr lvl="1">
              <a:spcBef>
                <a:spcPct val="10000"/>
              </a:spcBef>
              <a:spcAft>
                <a:spcPct val="10000"/>
              </a:spcAft>
              <a:buClr>
                <a:srgbClr val="000066"/>
              </a:buClr>
              <a:buFontTx/>
              <a:buChar char="-"/>
              <a:tabLst>
                <a:tab pos="228600" algn="l"/>
              </a:tabLst>
              <a:defRPr/>
            </a:pPr>
            <a:r>
              <a:rPr lang="en-US" sz="1600" dirty="0">
                <a:solidFill>
                  <a:schemeClr val="tx1"/>
                </a:solidFill>
                <a:effectLst>
                  <a:outerShdw blurRad="38100" dist="38100" dir="2700000" algn="tl">
                    <a:srgbClr val="C0C0C0"/>
                  </a:outerShdw>
                </a:effectLst>
                <a:latin typeface="Times New Roman" pitchFamily="18" charset="0"/>
              </a:rPr>
              <a:t> CONDITIONS</a:t>
            </a:r>
          </a:p>
          <a:p>
            <a:pPr lvl="2">
              <a:spcBef>
                <a:spcPct val="10000"/>
              </a:spcBef>
              <a:spcAft>
                <a:spcPct val="10000"/>
              </a:spcAft>
              <a:buClr>
                <a:srgbClr val="000099"/>
              </a:buClr>
              <a:buFontTx/>
              <a:buChar char="•"/>
              <a:tabLst>
                <a:tab pos="228600" algn="l"/>
              </a:tabLst>
              <a:defRPr/>
            </a:pPr>
            <a:r>
              <a:rPr lang="en-US" sz="1600" dirty="0">
                <a:solidFill>
                  <a:schemeClr val="tx1"/>
                </a:solidFill>
                <a:effectLst>
                  <a:outerShdw blurRad="38100" dist="38100" dir="2700000" algn="tl">
                    <a:srgbClr val="C0C0C0"/>
                  </a:outerShdw>
                </a:effectLst>
                <a:latin typeface="Times New Roman" pitchFamily="18" charset="0"/>
              </a:rPr>
              <a:t> </a:t>
            </a:r>
            <a:r>
              <a:rPr lang="en-US" sz="1600" b="0" dirty="0">
                <a:solidFill>
                  <a:schemeClr val="tx1"/>
                </a:solidFill>
                <a:effectLst>
                  <a:outerShdw blurRad="38100" dist="38100" dir="2700000" algn="tl">
                    <a:srgbClr val="C0C0C0"/>
                  </a:outerShdw>
                </a:effectLst>
                <a:latin typeface="Times New Roman" pitchFamily="18" charset="0"/>
              </a:rPr>
              <a:t>NOT IN GOAL AREA</a:t>
            </a:r>
          </a:p>
          <a:p>
            <a:pPr lvl="2">
              <a:spcBef>
                <a:spcPct val="10000"/>
              </a:spcBef>
              <a:spcAft>
                <a:spcPct val="10000"/>
              </a:spcAft>
              <a:buClr>
                <a:srgbClr val="000099"/>
              </a:buClr>
              <a:buFontTx/>
              <a:buChar char="•"/>
              <a:tabLst>
                <a:tab pos="228600" algn="l"/>
              </a:tabLst>
              <a:defRPr/>
            </a:pPr>
            <a:r>
              <a:rPr lang="en-US" sz="1600" b="0" dirty="0">
                <a:solidFill>
                  <a:schemeClr val="tx1"/>
                </a:solidFill>
                <a:effectLst>
                  <a:outerShdw blurRad="38100" dist="38100" dir="2700000" algn="tl">
                    <a:srgbClr val="C0C0C0"/>
                  </a:outerShdw>
                </a:effectLst>
                <a:latin typeface="Times New Roman" pitchFamily="18" charset="0"/>
              </a:rPr>
              <a:t> 5 YARDS FROM BOUNDARY</a:t>
            </a:r>
          </a:p>
          <a:p>
            <a:pPr lvl="2">
              <a:spcBef>
                <a:spcPct val="10000"/>
              </a:spcBef>
              <a:spcAft>
                <a:spcPct val="10000"/>
              </a:spcAft>
              <a:buClr>
                <a:srgbClr val="000099"/>
              </a:buClr>
              <a:buFontTx/>
              <a:buChar char="•"/>
              <a:tabLst>
                <a:tab pos="228600" algn="l"/>
              </a:tabLst>
              <a:defRPr/>
            </a:pPr>
            <a:r>
              <a:rPr lang="en-US" sz="1600" b="0" dirty="0">
                <a:solidFill>
                  <a:schemeClr val="tx1"/>
                </a:solidFill>
                <a:effectLst>
                  <a:outerShdw blurRad="38100" dist="38100" dir="2700000" algn="tl">
                    <a:srgbClr val="C0C0C0"/>
                  </a:outerShdw>
                </a:effectLst>
                <a:latin typeface="Times New Roman" pitchFamily="18" charset="0"/>
              </a:rPr>
              <a:t> BETWEEN 2 OPPOSING PLAYERS </a:t>
            </a:r>
          </a:p>
          <a:p>
            <a:pPr marL="1085850" lvl="2" indent="-171450">
              <a:spcBef>
                <a:spcPct val="10000"/>
              </a:spcBef>
              <a:spcAft>
                <a:spcPct val="10000"/>
              </a:spcAft>
              <a:buClr>
                <a:srgbClr val="000099"/>
              </a:buClr>
              <a:buFontTx/>
              <a:buChar char="•"/>
              <a:tabLst>
                <a:tab pos="228600" algn="l"/>
              </a:tabLst>
              <a:defRPr/>
            </a:pPr>
            <a:r>
              <a:rPr lang="en-US" sz="1600" b="0" dirty="0">
                <a:solidFill>
                  <a:schemeClr val="tx1"/>
                </a:solidFill>
                <a:effectLst>
                  <a:outerShdw blurRad="38100" dist="38100" dir="2700000" algn="tl">
                    <a:srgbClr val="C0C0C0"/>
                  </a:outerShdw>
                </a:effectLst>
                <a:latin typeface="Times New Roman" pitchFamily="18" charset="0"/>
              </a:rPr>
              <a:t>CAN SCORE DIRECTLY FROM A DROP BALL</a:t>
            </a:r>
          </a:p>
          <a:p>
            <a:pPr lvl="2">
              <a:spcBef>
                <a:spcPct val="10000"/>
              </a:spcBef>
              <a:spcAft>
                <a:spcPct val="10000"/>
              </a:spcAft>
              <a:buClr>
                <a:srgbClr val="000099"/>
              </a:buClr>
              <a:buFontTx/>
              <a:buChar char="•"/>
              <a:tabLst>
                <a:tab pos="228600" algn="l"/>
              </a:tabLst>
              <a:defRPr/>
            </a:pPr>
            <a:r>
              <a:rPr lang="en-US" sz="1600" b="0" dirty="0">
                <a:solidFill>
                  <a:schemeClr val="tx1"/>
                </a:solidFill>
                <a:effectLst>
                  <a:outerShdw blurRad="38100" dist="38100" dir="2700000" algn="tl">
                    <a:srgbClr val="C0C0C0"/>
                  </a:outerShdw>
                </a:effectLst>
                <a:latin typeface="Times New Roman" pitchFamily="18" charset="0"/>
              </a:rPr>
              <a:t> 2ND VIOLATION - MAY RESULT IN A </a:t>
            </a:r>
            <a:r>
              <a:rPr lang="en-US" sz="1600" u="sng" dirty="0">
                <a:solidFill>
                  <a:srgbClr val="CC9900"/>
                </a:solidFill>
                <a:effectLst>
                  <a:innerShdw blurRad="63500" dist="50800" dir="13500000">
                    <a:prstClr val="black">
                      <a:alpha val="50000"/>
                    </a:prstClr>
                  </a:innerShdw>
                </a:effectLst>
                <a:latin typeface="Times New Roman" pitchFamily="18" charset="0"/>
              </a:rPr>
              <a:t>CAUTION</a:t>
            </a:r>
          </a:p>
        </p:txBody>
      </p:sp>
      <p:sp>
        <p:nvSpPr>
          <p:cNvPr id="186371" name="Rectangle 4"/>
          <p:cNvSpPr>
            <a:spLocks noChangeArrowheads="1"/>
          </p:cNvSpPr>
          <p:nvPr/>
        </p:nvSpPr>
        <p:spPr bwMode="auto">
          <a:xfrm>
            <a:off x="406400" y="1619250"/>
            <a:ext cx="8432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RULE 9 - BALL IN AND OUT OF PLAY</a:t>
            </a:r>
            <a:endParaRPr lang="en-US" altLang="en-US" sz="2400" b="0" i="1" dirty="0">
              <a:solidFill>
                <a:srgbClr val="0000A0"/>
              </a:solidFill>
              <a:latin typeface="Dutch"/>
            </a:endParaRP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3426">
                                            <p:txEl>
                                              <p:pRg st="2" end="2"/>
                                            </p:txEl>
                                          </p:spTgt>
                                        </p:tgtEl>
                                        <p:attrNameLst>
                                          <p:attrName>style.visibility</p:attrName>
                                        </p:attrNameLst>
                                      </p:cBhvr>
                                      <p:to>
                                        <p:strVal val="visible"/>
                                      </p:to>
                                    </p:set>
                                    <p:animEffect transition="in" filter="wipe(left)">
                                      <p:cBhvr>
                                        <p:cTn id="7" dur="500"/>
                                        <p:tgtEl>
                                          <p:spTgt spid="103426">
                                            <p:txEl>
                                              <p:pRg st="2" end="2"/>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03426">
                                            <p:txEl>
                                              <p:pRg st="3" end="3"/>
                                            </p:txEl>
                                          </p:spTgt>
                                        </p:tgtEl>
                                        <p:attrNameLst>
                                          <p:attrName>style.visibility</p:attrName>
                                        </p:attrNameLst>
                                      </p:cBhvr>
                                      <p:to>
                                        <p:strVal val="visible"/>
                                      </p:to>
                                    </p:set>
                                    <p:animEffect transition="in" filter="wipe(left)">
                                      <p:cBhvr>
                                        <p:cTn id="11" dur="500"/>
                                        <p:tgtEl>
                                          <p:spTgt spid="103426">
                                            <p:txEl>
                                              <p:pRg st="3" end="3"/>
                                            </p:txEl>
                                          </p:spTgt>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3426">
                                            <p:txEl>
                                              <p:pRg st="4" end="4"/>
                                            </p:txEl>
                                          </p:spTgt>
                                        </p:tgtEl>
                                        <p:attrNameLst>
                                          <p:attrName>style.visibility</p:attrName>
                                        </p:attrNameLst>
                                      </p:cBhvr>
                                      <p:to>
                                        <p:strVal val="visible"/>
                                      </p:to>
                                    </p:set>
                                    <p:animEffect transition="in" filter="wipe(left)">
                                      <p:cBhvr>
                                        <p:cTn id="15" dur="500"/>
                                        <p:tgtEl>
                                          <p:spTgt spid="103426">
                                            <p:txEl>
                                              <p:pRg st="4" end="4"/>
                                            </p:txEl>
                                          </p:spTgt>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3426">
                                            <p:txEl>
                                              <p:pRg st="5" end="5"/>
                                            </p:txEl>
                                          </p:spTgt>
                                        </p:tgtEl>
                                        <p:attrNameLst>
                                          <p:attrName>style.visibility</p:attrName>
                                        </p:attrNameLst>
                                      </p:cBhvr>
                                      <p:to>
                                        <p:strVal val="visible"/>
                                      </p:to>
                                    </p:set>
                                    <p:animEffect transition="in" filter="wipe(left)">
                                      <p:cBhvr>
                                        <p:cTn id="19" dur="500"/>
                                        <p:tgtEl>
                                          <p:spTgt spid="103426">
                                            <p:txEl>
                                              <p:pRg st="5" end="5"/>
                                            </p:txEl>
                                          </p:spTgt>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3426">
                                            <p:txEl>
                                              <p:pRg st="6" end="6"/>
                                            </p:txEl>
                                          </p:spTgt>
                                        </p:tgtEl>
                                        <p:attrNameLst>
                                          <p:attrName>style.visibility</p:attrName>
                                        </p:attrNameLst>
                                      </p:cBhvr>
                                      <p:to>
                                        <p:strVal val="visible"/>
                                      </p:to>
                                    </p:set>
                                    <p:animEffect transition="in" filter="wipe(left)">
                                      <p:cBhvr>
                                        <p:cTn id="23" dur="500"/>
                                        <p:tgtEl>
                                          <p:spTgt spid="103426">
                                            <p:txEl>
                                              <p:pRg st="6" end="6"/>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103426">
                                            <p:txEl>
                                              <p:pRg st="8" end="8"/>
                                            </p:txEl>
                                          </p:spTgt>
                                        </p:tgtEl>
                                        <p:attrNameLst>
                                          <p:attrName>style.visibility</p:attrName>
                                        </p:attrNameLst>
                                      </p:cBhvr>
                                      <p:to>
                                        <p:strVal val="visible"/>
                                      </p:to>
                                    </p:set>
                                    <p:animEffect transition="in" filter="wipe(left)">
                                      <p:cBhvr>
                                        <p:cTn id="28" dur="500"/>
                                        <p:tgtEl>
                                          <p:spTgt spid="103426">
                                            <p:txEl>
                                              <p:pRg st="8" end="8"/>
                                            </p:txEl>
                                          </p:spTgt>
                                        </p:tgtEl>
                                      </p:cBhvr>
                                    </p:animEffect>
                                  </p:childTnLst>
                                </p:cTn>
                              </p:par>
                            </p:childTnLst>
                          </p:cTn>
                        </p:par>
                        <p:par>
                          <p:cTn id="29" fill="hold" nodeType="afterGroup">
                            <p:stCondLst>
                              <p:cond delay="500"/>
                            </p:stCondLst>
                            <p:childTnLst>
                              <p:par>
                                <p:cTn id="30" presetID="22" presetClass="entr" presetSubtype="8" fill="hold" nodeType="afterEffect">
                                  <p:stCondLst>
                                    <p:cond delay="0"/>
                                  </p:stCondLst>
                                  <p:childTnLst>
                                    <p:set>
                                      <p:cBhvr>
                                        <p:cTn id="31" dur="1" fill="hold">
                                          <p:stCondLst>
                                            <p:cond delay="0"/>
                                          </p:stCondLst>
                                        </p:cTn>
                                        <p:tgtEl>
                                          <p:spTgt spid="103426">
                                            <p:txEl>
                                              <p:pRg st="9" end="9"/>
                                            </p:txEl>
                                          </p:spTgt>
                                        </p:tgtEl>
                                        <p:attrNameLst>
                                          <p:attrName>style.visibility</p:attrName>
                                        </p:attrNameLst>
                                      </p:cBhvr>
                                      <p:to>
                                        <p:strVal val="visible"/>
                                      </p:to>
                                    </p:set>
                                    <p:animEffect transition="in" filter="wipe(left)">
                                      <p:cBhvr>
                                        <p:cTn id="32" dur="500"/>
                                        <p:tgtEl>
                                          <p:spTgt spid="103426">
                                            <p:txEl>
                                              <p:pRg st="9" end="9"/>
                                            </p:txEl>
                                          </p:spTgt>
                                        </p:tgtEl>
                                      </p:cBhvr>
                                    </p:animEffect>
                                  </p:childTnLst>
                                </p:cTn>
                              </p:par>
                            </p:childTnLst>
                          </p:cTn>
                        </p:par>
                        <p:par>
                          <p:cTn id="33" fill="hold" nodeType="afterGroup">
                            <p:stCondLst>
                              <p:cond delay="1000"/>
                            </p:stCondLst>
                            <p:childTnLst>
                              <p:par>
                                <p:cTn id="34" presetID="22" presetClass="entr" presetSubtype="8" fill="hold" nodeType="afterEffect">
                                  <p:stCondLst>
                                    <p:cond delay="0"/>
                                  </p:stCondLst>
                                  <p:childTnLst>
                                    <p:set>
                                      <p:cBhvr>
                                        <p:cTn id="35" dur="1" fill="hold">
                                          <p:stCondLst>
                                            <p:cond delay="0"/>
                                          </p:stCondLst>
                                        </p:cTn>
                                        <p:tgtEl>
                                          <p:spTgt spid="103426">
                                            <p:txEl>
                                              <p:pRg st="10" end="10"/>
                                            </p:txEl>
                                          </p:spTgt>
                                        </p:tgtEl>
                                        <p:attrNameLst>
                                          <p:attrName>style.visibility</p:attrName>
                                        </p:attrNameLst>
                                      </p:cBhvr>
                                      <p:to>
                                        <p:strVal val="visible"/>
                                      </p:to>
                                    </p:set>
                                    <p:animEffect transition="in" filter="wipe(left)">
                                      <p:cBhvr>
                                        <p:cTn id="36" dur="500"/>
                                        <p:tgtEl>
                                          <p:spTgt spid="103426">
                                            <p:txEl>
                                              <p:pRg st="10" end="10"/>
                                            </p:txEl>
                                          </p:spTgt>
                                        </p:tgtEl>
                                      </p:cBhvr>
                                    </p:animEffect>
                                  </p:childTnLst>
                                </p:cTn>
                              </p:par>
                            </p:childTnLst>
                          </p:cTn>
                        </p:par>
                        <p:par>
                          <p:cTn id="37" fill="hold" nodeType="afterGroup">
                            <p:stCondLst>
                              <p:cond delay="1500"/>
                            </p:stCondLst>
                            <p:childTnLst>
                              <p:par>
                                <p:cTn id="38" presetID="22" presetClass="entr" presetSubtype="8" fill="hold" nodeType="afterEffect">
                                  <p:stCondLst>
                                    <p:cond delay="0"/>
                                  </p:stCondLst>
                                  <p:childTnLst>
                                    <p:set>
                                      <p:cBhvr>
                                        <p:cTn id="39" dur="1" fill="hold">
                                          <p:stCondLst>
                                            <p:cond delay="0"/>
                                          </p:stCondLst>
                                        </p:cTn>
                                        <p:tgtEl>
                                          <p:spTgt spid="103426">
                                            <p:txEl>
                                              <p:pRg st="11" end="11"/>
                                            </p:txEl>
                                          </p:spTgt>
                                        </p:tgtEl>
                                        <p:attrNameLst>
                                          <p:attrName>style.visibility</p:attrName>
                                        </p:attrNameLst>
                                      </p:cBhvr>
                                      <p:to>
                                        <p:strVal val="visible"/>
                                      </p:to>
                                    </p:set>
                                    <p:animEffect transition="in" filter="wipe(left)">
                                      <p:cBhvr>
                                        <p:cTn id="40" dur="500"/>
                                        <p:tgtEl>
                                          <p:spTgt spid="103426">
                                            <p:txEl>
                                              <p:pRg st="11" end="11"/>
                                            </p:txEl>
                                          </p:spTgt>
                                        </p:tgtEl>
                                      </p:cBhvr>
                                    </p:animEffect>
                                  </p:childTnLst>
                                </p:cTn>
                              </p:par>
                            </p:childTnLst>
                          </p:cTn>
                        </p:par>
                        <p:par>
                          <p:cTn id="41" fill="hold" nodeType="afterGroup">
                            <p:stCondLst>
                              <p:cond delay="2000"/>
                            </p:stCondLst>
                            <p:childTnLst>
                              <p:par>
                                <p:cTn id="42" presetID="22" presetClass="entr" presetSubtype="8" fill="hold" nodeType="afterEffect">
                                  <p:stCondLst>
                                    <p:cond delay="0"/>
                                  </p:stCondLst>
                                  <p:childTnLst>
                                    <p:set>
                                      <p:cBhvr>
                                        <p:cTn id="43" dur="1" fill="hold">
                                          <p:stCondLst>
                                            <p:cond delay="0"/>
                                          </p:stCondLst>
                                        </p:cTn>
                                        <p:tgtEl>
                                          <p:spTgt spid="103426">
                                            <p:txEl>
                                              <p:pRg st="12" end="12"/>
                                            </p:txEl>
                                          </p:spTgt>
                                        </p:tgtEl>
                                        <p:attrNameLst>
                                          <p:attrName>style.visibility</p:attrName>
                                        </p:attrNameLst>
                                      </p:cBhvr>
                                      <p:to>
                                        <p:strVal val="visible"/>
                                      </p:to>
                                    </p:set>
                                    <p:animEffect transition="in" filter="wipe(left)">
                                      <p:cBhvr>
                                        <p:cTn id="44" dur="500"/>
                                        <p:tgtEl>
                                          <p:spTgt spid="103426">
                                            <p:txEl>
                                              <p:pRg st="12" end="12"/>
                                            </p:txEl>
                                          </p:spTgt>
                                        </p:tgtEl>
                                      </p:cBhvr>
                                    </p:animEffect>
                                  </p:childTnLst>
                                </p:cTn>
                              </p:par>
                            </p:childTnLst>
                          </p:cTn>
                        </p:par>
                        <p:par>
                          <p:cTn id="45" fill="hold" nodeType="afterGroup">
                            <p:stCondLst>
                              <p:cond delay="2500"/>
                            </p:stCondLst>
                            <p:childTnLst>
                              <p:par>
                                <p:cTn id="46" presetID="22" presetClass="entr" presetSubtype="8" fill="hold" nodeType="afterEffect">
                                  <p:stCondLst>
                                    <p:cond delay="0"/>
                                  </p:stCondLst>
                                  <p:childTnLst>
                                    <p:set>
                                      <p:cBhvr>
                                        <p:cTn id="47" dur="1" fill="hold">
                                          <p:stCondLst>
                                            <p:cond delay="0"/>
                                          </p:stCondLst>
                                        </p:cTn>
                                        <p:tgtEl>
                                          <p:spTgt spid="103426">
                                            <p:txEl>
                                              <p:pRg st="13" end="13"/>
                                            </p:txEl>
                                          </p:spTgt>
                                        </p:tgtEl>
                                        <p:attrNameLst>
                                          <p:attrName>style.visibility</p:attrName>
                                        </p:attrNameLst>
                                      </p:cBhvr>
                                      <p:to>
                                        <p:strVal val="visible"/>
                                      </p:to>
                                    </p:set>
                                    <p:animEffect transition="in" filter="wipe(left)">
                                      <p:cBhvr>
                                        <p:cTn id="48" dur="500"/>
                                        <p:tgtEl>
                                          <p:spTgt spid="10342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355600" y="2538413"/>
            <a:ext cx="8432800" cy="2982912"/>
          </a:xfrm>
          <a:prstGeom prst="rect">
            <a:avLst/>
          </a:prstGeom>
          <a:noFill/>
          <a:ln w="9525">
            <a:noFill/>
            <a:miter lim="800000"/>
            <a:headEnd/>
            <a:tailEnd/>
          </a:ln>
          <a:effectLst/>
        </p:spPr>
        <p:txBody>
          <a:bodyPr>
            <a:spAutoFit/>
          </a:bodyPr>
          <a:lstStyle/>
          <a:p>
            <a:pPr>
              <a:spcBef>
                <a:spcPct val="10000"/>
              </a:spcBef>
              <a:spcAft>
                <a:spcPct val="10000"/>
              </a:spcAft>
              <a:buClr>
                <a:srgbClr val="000099"/>
              </a:buClr>
              <a:buSzPct val="125000"/>
              <a:buFont typeface="Symbol" pitchFamily="18" charset="2"/>
              <a:buChar char="·"/>
              <a:tabLst>
                <a:tab pos="228600" algn="l"/>
              </a:tabLst>
              <a:defRPr/>
            </a:pPr>
            <a:r>
              <a:rPr lang="en-US" b="0" dirty="0">
                <a:solidFill>
                  <a:schemeClr val="tx1"/>
                </a:solidFill>
                <a:latin typeface="Times New Roman" pitchFamily="18" charset="0"/>
              </a:rPr>
              <a:t>  </a:t>
            </a:r>
            <a:r>
              <a:rPr lang="en-US" sz="1600" dirty="0">
                <a:solidFill>
                  <a:schemeClr val="tx1"/>
                </a:solidFill>
                <a:latin typeface="Times New Roman" pitchFamily="18" charset="0"/>
              </a:rPr>
              <a:t>RULE 10 – NO DIFFERENCES</a:t>
            </a:r>
            <a:r>
              <a:rPr lang="en-US" sz="1600" b="0" dirty="0">
                <a:solidFill>
                  <a:schemeClr val="tx1"/>
                </a:solidFill>
                <a:latin typeface="Times New Roman" pitchFamily="18" charset="0"/>
              </a:rPr>
              <a:t> </a:t>
            </a:r>
          </a:p>
          <a:p>
            <a:pPr>
              <a:spcBef>
                <a:spcPct val="10000"/>
              </a:spcBef>
              <a:spcAft>
                <a:spcPct val="10000"/>
              </a:spcAft>
              <a:buClr>
                <a:srgbClr val="000099"/>
              </a:buClr>
              <a:buSzPct val="125000"/>
              <a:buFont typeface="Symbol" pitchFamily="18" charset="2"/>
              <a:buChar char="·"/>
              <a:tabLst>
                <a:tab pos="228600" algn="l"/>
              </a:tabLst>
              <a:defRPr/>
            </a:pPr>
            <a:endParaRPr lang="en-US" sz="1600" b="0" dirty="0">
              <a:solidFill>
                <a:schemeClr val="tx1"/>
              </a:solidFill>
              <a:latin typeface="Times New Roman" pitchFamily="18" charset="0"/>
            </a:endParaRPr>
          </a:p>
          <a:p>
            <a:pPr>
              <a:spcBef>
                <a:spcPct val="10000"/>
              </a:spcBef>
              <a:spcAft>
                <a:spcPct val="10000"/>
              </a:spcAft>
              <a:buClr>
                <a:srgbClr val="000099"/>
              </a:buClr>
              <a:buSzPct val="125000"/>
              <a:buFont typeface="Symbol" pitchFamily="18" charset="2"/>
              <a:buChar char="·"/>
              <a:tabLst>
                <a:tab pos="228600" algn="l"/>
              </a:tabLst>
              <a:defRPr/>
            </a:pPr>
            <a:endParaRPr lang="en-US" sz="1600" b="0" dirty="0">
              <a:solidFill>
                <a:schemeClr val="tx1"/>
              </a:solidFill>
              <a:latin typeface="Times New Roman" pitchFamily="18" charset="0"/>
            </a:endParaRPr>
          </a:p>
          <a:p>
            <a:pPr>
              <a:spcBef>
                <a:spcPct val="10000"/>
              </a:spcBef>
              <a:spcAft>
                <a:spcPct val="10000"/>
              </a:spcAft>
              <a:buClr>
                <a:srgbClr val="000099"/>
              </a:buClr>
              <a:buSzPct val="125000"/>
              <a:buFont typeface="Symbol" pitchFamily="18" charset="2"/>
              <a:buChar char="·"/>
              <a:tabLst>
                <a:tab pos="228600" algn="l"/>
              </a:tabLst>
              <a:defRPr/>
            </a:pPr>
            <a:r>
              <a:rPr lang="en-US" sz="1600" b="0" dirty="0">
                <a:solidFill>
                  <a:schemeClr val="tx1"/>
                </a:solidFill>
                <a:latin typeface="Times New Roman" pitchFamily="18" charset="0"/>
              </a:rPr>
              <a:t> </a:t>
            </a:r>
            <a:r>
              <a:rPr lang="en-US" sz="1600" dirty="0">
                <a:solidFill>
                  <a:schemeClr val="tx1"/>
                </a:solidFill>
                <a:latin typeface="Times New Roman" pitchFamily="18" charset="0"/>
              </a:rPr>
              <a:t> FORFEITS </a:t>
            </a:r>
            <a:r>
              <a:rPr lang="en-US" sz="1600" b="0" u="sng" dirty="0">
                <a:solidFill>
                  <a:schemeClr val="tx1"/>
                </a:solidFill>
                <a:effectLst>
                  <a:outerShdw blurRad="38100" dist="38100" dir="2700000" algn="tl">
                    <a:srgbClr val="000000">
                      <a:alpha val="43137"/>
                    </a:srgbClr>
                  </a:outerShdw>
                </a:effectLst>
                <a:latin typeface="Times New Roman" pitchFamily="18" charset="0"/>
              </a:rPr>
              <a:t>(HANDLED BY GHSA</a:t>
            </a:r>
            <a:r>
              <a:rPr lang="en-US" sz="1600" dirty="0">
                <a:solidFill>
                  <a:schemeClr val="tx1"/>
                </a:solidFill>
                <a:latin typeface="Times New Roman" pitchFamily="18" charset="0"/>
              </a:rPr>
              <a:t>)</a:t>
            </a:r>
            <a:endParaRPr lang="en-US" sz="1600" b="0" dirty="0">
              <a:solidFill>
                <a:schemeClr val="tx1"/>
              </a:solidFill>
              <a:latin typeface="Times New Roman" pitchFamily="18" charset="0"/>
            </a:endParaRPr>
          </a:p>
          <a:p>
            <a:pPr lvl="1">
              <a:spcBef>
                <a:spcPct val="10000"/>
              </a:spcBef>
              <a:spcAft>
                <a:spcPct val="10000"/>
              </a:spcAft>
              <a:buClr>
                <a:srgbClr val="000066"/>
              </a:buClr>
              <a:buFontTx/>
              <a:buChar char="-"/>
              <a:tabLst>
                <a:tab pos="228600" algn="l"/>
              </a:tabLst>
              <a:defRPr/>
            </a:pPr>
            <a:r>
              <a:rPr lang="en-US" sz="1600" b="0" dirty="0">
                <a:solidFill>
                  <a:schemeClr val="tx1"/>
                </a:solidFill>
                <a:latin typeface="Times New Roman" pitchFamily="18" charset="0"/>
              </a:rPr>
              <a:t> IF NOT STARTED	 </a:t>
            </a:r>
            <a:r>
              <a:rPr lang="en-US" sz="1600" dirty="0">
                <a:solidFill>
                  <a:srgbClr val="006600"/>
                </a:solidFill>
                <a:latin typeface="Times New Roman" pitchFamily="18" charset="0"/>
              </a:rPr>
              <a:t>1-0</a:t>
            </a:r>
            <a:endParaRPr lang="en-US" sz="1600" dirty="0">
              <a:solidFill>
                <a:schemeClr val="tx1"/>
              </a:solidFill>
              <a:latin typeface="Times New Roman" pitchFamily="18" charset="0"/>
            </a:endParaRPr>
          </a:p>
          <a:p>
            <a:pPr lvl="1">
              <a:spcBef>
                <a:spcPct val="10000"/>
              </a:spcBef>
              <a:spcAft>
                <a:spcPct val="10000"/>
              </a:spcAft>
              <a:buClr>
                <a:srgbClr val="000066"/>
              </a:buClr>
              <a:buFontTx/>
              <a:buChar char="-"/>
              <a:tabLst>
                <a:tab pos="228600" algn="l"/>
              </a:tabLst>
              <a:defRPr/>
            </a:pPr>
            <a:r>
              <a:rPr lang="en-US" sz="1600" b="0" dirty="0">
                <a:solidFill>
                  <a:schemeClr val="tx1"/>
                </a:solidFill>
                <a:latin typeface="Times New Roman" pitchFamily="18" charset="0"/>
              </a:rPr>
              <a:t> IF TEAM AHEAD	 </a:t>
            </a:r>
            <a:r>
              <a:rPr lang="en-US" sz="1600" dirty="0">
                <a:solidFill>
                  <a:srgbClr val="006600"/>
                </a:solidFill>
                <a:latin typeface="Times New Roman" pitchFamily="18" charset="0"/>
              </a:rPr>
              <a:t>1-0</a:t>
            </a:r>
            <a:endParaRPr lang="en-US" sz="1600" b="0" dirty="0">
              <a:solidFill>
                <a:schemeClr val="tx1"/>
              </a:solidFill>
              <a:latin typeface="Times New Roman" pitchFamily="18" charset="0"/>
            </a:endParaRPr>
          </a:p>
          <a:p>
            <a:pPr lvl="1">
              <a:spcBef>
                <a:spcPct val="10000"/>
              </a:spcBef>
              <a:spcAft>
                <a:spcPct val="10000"/>
              </a:spcAft>
              <a:buClr>
                <a:srgbClr val="000066"/>
              </a:buClr>
              <a:buFontTx/>
              <a:buChar char="-"/>
              <a:tabLst>
                <a:tab pos="228600" algn="l"/>
              </a:tabLst>
              <a:defRPr/>
            </a:pPr>
            <a:r>
              <a:rPr lang="en-US" sz="1600" b="0" dirty="0">
                <a:solidFill>
                  <a:schemeClr val="tx1"/>
                </a:solidFill>
                <a:latin typeface="Times New Roman" pitchFamily="18" charset="0"/>
              </a:rPr>
              <a:t> IF TEAM BEHIND	 </a:t>
            </a:r>
            <a:r>
              <a:rPr lang="en-US" sz="1600" dirty="0">
                <a:solidFill>
                  <a:srgbClr val="006600"/>
                </a:solidFill>
                <a:latin typeface="Times New Roman" pitchFamily="18" charset="0"/>
              </a:rPr>
              <a:t>SCORE OF GAME</a:t>
            </a:r>
          </a:p>
          <a:p>
            <a:pPr lvl="1">
              <a:spcBef>
                <a:spcPct val="10000"/>
              </a:spcBef>
              <a:spcAft>
                <a:spcPct val="10000"/>
              </a:spcAft>
              <a:buClr>
                <a:srgbClr val="000066"/>
              </a:buClr>
              <a:buFontTx/>
              <a:buChar char="-"/>
              <a:tabLst>
                <a:tab pos="228600" algn="l"/>
              </a:tabLst>
              <a:defRPr/>
            </a:pPr>
            <a:endParaRPr lang="en-US" sz="1600" dirty="0">
              <a:solidFill>
                <a:srgbClr val="006600"/>
              </a:solidFill>
              <a:latin typeface="Times New Roman" pitchFamily="18" charset="0"/>
            </a:endParaRPr>
          </a:p>
          <a:p>
            <a:pPr>
              <a:spcBef>
                <a:spcPct val="10000"/>
              </a:spcBef>
              <a:spcAft>
                <a:spcPct val="10000"/>
              </a:spcAft>
              <a:buClr>
                <a:srgbClr val="000066"/>
              </a:buClr>
              <a:tabLst>
                <a:tab pos="228600" algn="l"/>
              </a:tabLst>
              <a:defRPr/>
            </a:pPr>
            <a:r>
              <a:rPr lang="en-US" sz="1600" dirty="0">
                <a:solidFill>
                  <a:schemeClr val="tx1"/>
                </a:solidFill>
                <a:effectLst>
                  <a:outerShdw blurRad="38100" dist="38100" dir="2700000" algn="tl">
                    <a:srgbClr val="C0C0C0"/>
                  </a:outerShdw>
                </a:effectLst>
                <a:latin typeface="Times New Roman" pitchFamily="18" charset="0"/>
              </a:rPr>
              <a:t>WITH ALL FORFEITS, A REPORT </a:t>
            </a:r>
            <a:r>
              <a:rPr lang="en-US" sz="1600" u="sng" dirty="0">
                <a:solidFill>
                  <a:schemeClr val="tx1"/>
                </a:solidFill>
                <a:effectLst>
                  <a:outerShdw blurRad="38100" dist="38100" dir="2700000" algn="tl">
                    <a:srgbClr val="C0C0C0"/>
                  </a:outerShdw>
                </a:effectLst>
                <a:latin typeface="Times New Roman" pitchFamily="18" charset="0"/>
              </a:rPr>
              <a:t>MUST</a:t>
            </a:r>
            <a:r>
              <a:rPr lang="en-US" sz="1600" dirty="0">
                <a:solidFill>
                  <a:schemeClr val="tx1"/>
                </a:solidFill>
                <a:effectLst>
                  <a:outerShdw blurRad="38100" dist="38100" dir="2700000" algn="tl">
                    <a:srgbClr val="C0C0C0"/>
                  </a:outerShdw>
                </a:effectLst>
                <a:latin typeface="Times New Roman" pitchFamily="18" charset="0"/>
              </a:rPr>
              <a:t> BE SUBMITTED TO GHSA THROUGH YOUR ASSOCIATION</a:t>
            </a:r>
          </a:p>
        </p:txBody>
      </p:sp>
      <p:sp>
        <p:nvSpPr>
          <p:cNvPr id="188419" name="Rectangle 4"/>
          <p:cNvSpPr>
            <a:spLocks noChangeArrowheads="1"/>
          </p:cNvSpPr>
          <p:nvPr/>
        </p:nvSpPr>
        <p:spPr bwMode="auto">
          <a:xfrm>
            <a:off x="406400" y="1619250"/>
            <a:ext cx="8432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RULE 10 - SCORING</a:t>
            </a:r>
            <a:endParaRPr lang="en-US" altLang="en-US" sz="2400" b="0" i="1" dirty="0">
              <a:solidFill>
                <a:srgbClr val="0000A0"/>
              </a:solidFill>
              <a:latin typeface="Dutch"/>
            </a:endParaRP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05474">
                                            <p:txEl>
                                              <p:pRg st="0" end="0"/>
                                            </p:txEl>
                                          </p:spTgt>
                                        </p:tgtEl>
                                        <p:attrNameLst>
                                          <p:attrName>style.visibility</p:attrName>
                                        </p:attrNameLst>
                                      </p:cBhvr>
                                      <p:to>
                                        <p:strVal val="visible"/>
                                      </p:to>
                                    </p:set>
                                    <p:animEffect transition="in" filter="wipe(left)">
                                      <p:cBhvr>
                                        <p:cTn id="7" dur="500"/>
                                        <p:tgtEl>
                                          <p:spTgt spid="105474">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05474">
                                            <p:txEl>
                                              <p:pRg st="3" end="3"/>
                                            </p:txEl>
                                          </p:spTgt>
                                        </p:tgtEl>
                                        <p:attrNameLst>
                                          <p:attrName>style.visibility</p:attrName>
                                        </p:attrNameLst>
                                      </p:cBhvr>
                                      <p:to>
                                        <p:strVal val="visible"/>
                                      </p:to>
                                    </p:set>
                                    <p:animEffect transition="in" filter="wipe(left)">
                                      <p:cBhvr>
                                        <p:cTn id="11" dur="500"/>
                                        <p:tgtEl>
                                          <p:spTgt spid="105474">
                                            <p:txEl>
                                              <p:pRg st="3" end="3"/>
                                            </p:txEl>
                                          </p:spTgt>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5474">
                                            <p:txEl>
                                              <p:pRg st="4" end="4"/>
                                            </p:txEl>
                                          </p:spTgt>
                                        </p:tgtEl>
                                        <p:attrNameLst>
                                          <p:attrName>style.visibility</p:attrName>
                                        </p:attrNameLst>
                                      </p:cBhvr>
                                      <p:to>
                                        <p:strVal val="visible"/>
                                      </p:to>
                                    </p:set>
                                    <p:animEffect transition="in" filter="wipe(left)">
                                      <p:cBhvr>
                                        <p:cTn id="15" dur="500"/>
                                        <p:tgtEl>
                                          <p:spTgt spid="105474">
                                            <p:txEl>
                                              <p:pRg st="4" end="4"/>
                                            </p:txEl>
                                          </p:spTgt>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5474">
                                            <p:txEl>
                                              <p:pRg st="5" end="5"/>
                                            </p:txEl>
                                          </p:spTgt>
                                        </p:tgtEl>
                                        <p:attrNameLst>
                                          <p:attrName>style.visibility</p:attrName>
                                        </p:attrNameLst>
                                      </p:cBhvr>
                                      <p:to>
                                        <p:strVal val="visible"/>
                                      </p:to>
                                    </p:set>
                                    <p:animEffect transition="in" filter="wipe(left)">
                                      <p:cBhvr>
                                        <p:cTn id="19" dur="500"/>
                                        <p:tgtEl>
                                          <p:spTgt spid="105474">
                                            <p:txEl>
                                              <p:pRg st="5" end="5"/>
                                            </p:txEl>
                                          </p:spTgt>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5474">
                                            <p:txEl>
                                              <p:pRg st="6" end="6"/>
                                            </p:txEl>
                                          </p:spTgt>
                                        </p:tgtEl>
                                        <p:attrNameLst>
                                          <p:attrName>style.visibility</p:attrName>
                                        </p:attrNameLst>
                                      </p:cBhvr>
                                      <p:to>
                                        <p:strVal val="visible"/>
                                      </p:to>
                                    </p:set>
                                    <p:animEffect transition="in" filter="wipe(left)">
                                      <p:cBhvr>
                                        <p:cTn id="23" dur="500"/>
                                        <p:tgtEl>
                                          <p:spTgt spid="105474">
                                            <p:txEl>
                                              <p:pRg st="6" end="6"/>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10547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ChangeArrowheads="1"/>
          </p:cNvSpPr>
          <p:nvPr/>
        </p:nvSpPr>
        <p:spPr bwMode="auto">
          <a:xfrm>
            <a:off x="355600" y="3243263"/>
            <a:ext cx="8432800" cy="168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228600" algn="l"/>
              </a:tabLst>
              <a:defRPr sz="3200">
                <a:solidFill>
                  <a:schemeClr val="tx1"/>
                </a:solidFill>
                <a:latin typeface="Times New Roman" panose="02020603050405020304" pitchFamily="18" charset="0"/>
              </a:defRPr>
            </a:lvl1pPr>
            <a:lvl2pPr marL="742950" indent="-285750">
              <a:spcBef>
                <a:spcPct val="20000"/>
              </a:spcBef>
              <a:buChar char="–"/>
              <a:tabLst>
                <a:tab pos="228600" algn="l"/>
              </a:tabLst>
              <a:defRPr sz="2800">
                <a:solidFill>
                  <a:schemeClr val="tx1"/>
                </a:solidFill>
                <a:latin typeface="Times New Roman" panose="02020603050405020304" pitchFamily="18" charset="0"/>
              </a:defRPr>
            </a:lvl2pPr>
            <a:lvl3pPr marL="1143000" indent="-228600">
              <a:spcBef>
                <a:spcPct val="20000"/>
              </a:spcBef>
              <a:buChar char="•"/>
              <a:tabLst>
                <a:tab pos="228600" algn="l"/>
              </a:tabLst>
              <a:defRPr sz="2400">
                <a:solidFill>
                  <a:schemeClr val="tx1"/>
                </a:solidFill>
                <a:latin typeface="Times New Roman" panose="02020603050405020304" pitchFamily="18" charset="0"/>
              </a:defRPr>
            </a:lvl3pPr>
            <a:lvl4pPr marL="1600200" indent="-228600">
              <a:spcBef>
                <a:spcPct val="20000"/>
              </a:spcBef>
              <a:buChar char="–"/>
              <a:tabLst>
                <a:tab pos="228600" algn="l"/>
              </a:tabLst>
              <a:defRPr sz="2000">
                <a:solidFill>
                  <a:schemeClr val="tx1"/>
                </a:solidFill>
                <a:latin typeface="Times New Roman" panose="02020603050405020304" pitchFamily="18" charset="0"/>
              </a:defRPr>
            </a:lvl4pPr>
            <a:lvl5pPr marL="2057400" indent="-228600">
              <a:spcBef>
                <a:spcPct val="20000"/>
              </a:spcBef>
              <a:buChar char="»"/>
              <a:tabLst>
                <a:tab pos="2286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2286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2286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2286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228600" algn="l"/>
              </a:tabLst>
              <a:defRPr sz="2000">
                <a:solidFill>
                  <a:schemeClr val="tx1"/>
                </a:solidFill>
                <a:latin typeface="Times New Roman" panose="02020603050405020304" pitchFamily="18" charset="0"/>
              </a:defRPr>
            </a:lvl9pPr>
          </a:lstStyle>
          <a:p>
            <a:pPr algn="ctr">
              <a:spcBef>
                <a:spcPct val="10000"/>
              </a:spcBef>
              <a:spcAft>
                <a:spcPct val="10000"/>
              </a:spcAft>
              <a:buClr>
                <a:srgbClr val="000099"/>
              </a:buClr>
              <a:buSzPct val="125000"/>
              <a:buFont typeface="Symbol" panose="05050102010706020507" pitchFamily="18" charset="2"/>
              <a:buNone/>
            </a:pPr>
            <a:r>
              <a:rPr lang="en-US" altLang="en-US" sz="2400" dirty="0">
                <a:solidFill>
                  <a:srgbClr val="006600"/>
                </a:solidFill>
                <a:effectLst>
                  <a:outerShdw blurRad="38100" dist="38100" dir="2700000" algn="tl">
                    <a:srgbClr val="000000">
                      <a:alpha val="43137"/>
                    </a:srgbClr>
                  </a:outerShdw>
                </a:effectLst>
              </a:rPr>
              <a:t>NO </a:t>
            </a:r>
            <a:r>
              <a:rPr lang="en-US" altLang="en-US" sz="2400" dirty="0" smtClean="0">
                <a:solidFill>
                  <a:srgbClr val="006600"/>
                </a:solidFill>
                <a:effectLst>
                  <a:outerShdw blurRad="38100" dist="38100" dir="2700000" algn="tl">
                    <a:srgbClr val="000000">
                      <a:alpha val="43137"/>
                    </a:srgbClr>
                  </a:outerShdw>
                </a:effectLst>
              </a:rPr>
              <a:t>DIFFERENCES</a:t>
            </a:r>
          </a:p>
          <a:p>
            <a:pPr algn="ctr">
              <a:spcBef>
                <a:spcPct val="10000"/>
              </a:spcBef>
              <a:spcAft>
                <a:spcPct val="10000"/>
              </a:spcAft>
              <a:buClr>
                <a:srgbClr val="000099"/>
              </a:buClr>
              <a:buSzPct val="125000"/>
              <a:buFont typeface="Symbol" panose="05050102010706020507" pitchFamily="18" charset="2"/>
              <a:buNone/>
            </a:pPr>
            <a:endParaRPr lang="en-US" altLang="en-US" sz="2400" b="0" dirty="0">
              <a:solidFill>
                <a:srgbClr val="006600"/>
              </a:solidFill>
              <a:effectLst>
                <a:outerShdw blurRad="38100" dist="38100" dir="2700000" algn="tl">
                  <a:srgbClr val="000000">
                    <a:alpha val="43137"/>
                  </a:srgbClr>
                </a:outerShdw>
              </a:effectLst>
            </a:endParaRPr>
          </a:p>
          <a:p>
            <a:pPr algn="ctr">
              <a:spcBef>
                <a:spcPct val="10000"/>
              </a:spcBef>
              <a:spcAft>
                <a:spcPct val="10000"/>
              </a:spcAft>
              <a:buClr>
                <a:srgbClr val="000099"/>
              </a:buClr>
              <a:buSzPct val="125000"/>
              <a:buFont typeface="Symbol" panose="05050102010706020507" pitchFamily="18" charset="2"/>
              <a:buNone/>
            </a:pPr>
            <a:r>
              <a:rPr lang="en-US" altLang="en-US" sz="4400" dirty="0" smtClean="0">
                <a:solidFill>
                  <a:srgbClr val="FF0000"/>
                </a:solidFill>
                <a:effectLst>
                  <a:outerShdw blurRad="38100" dist="38100" dir="2700000" algn="tl">
                    <a:srgbClr val="000000">
                      <a:alpha val="43137"/>
                    </a:srgbClr>
                  </a:outerShdw>
                </a:effectLst>
              </a:rPr>
              <a:t>BUT</a:t>
            </a:r>
            <a:r>
              <a:rPr lang="en-US" altLang="en-US" sz="2400" b="0" dirty="0" smtClean="0">
                <a:solidFill>
                  <a:srgbClr val="006600"/>
                </a:solidFill>
                <a:effectLst>
                  <a:outerShdw blurRad="38100" dist="38100" dir="2700000" algn="tl">
                    <a:srgbClr val="000000">
                      <a:alpha val="43137"/>
                    </a:srgbClr>
                  </a:outerShdw>
                </a:effectLst>
              </a:rPr>
              <a:t>….</a:t>
            </a:r>
            <a:endParaRPr lang="en-US" altLang="en-US" b="0" dirty="0">
              <a:effectLst>
                <a:outerShdw blurRad="38100" dist="38100" dir="2700000" algn="tl">
                  <a:srgbClr val="000000">
                    <a:alpha val="43137"/>
                  </a:srgbClr>
                </a:outerShdw>
              </a:effectLst>
            </a:endParaRPr>
          </a:p>
        </p:txBody>
      </p:sp>
      <p:sp>
        <p:nvSpPr>
          <p:cNvPr id="190467" name="Rectangle 4"/>
          <p:cNvSpPr>
            <a:spLocks noChangeArrowheads="1"/>
          </p:cNvSpPr>
          <p:nvPr/>
        </p:nvSpPr>
        <p:spPr bwMode="auto">
          <a:xfrm>
            <a:off x="406400" y="1619250"/>
            <a:ext cx="8432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RULE 11 - OFFSIDE</a:t>
            </a:r>
            <a:endParaRPr lang="en-US" altLang="en-US" sz="2400" b="0" i="1" dirty="0">
              <a:solidFill>
                <a:srgbClr val="0000A0"/>
              </a:solidFill>
              <a:latin typeface="Dutch"/>
            </a:endParaRP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40119" y="5847572"/>
            <a:ext cx="6518133" cy="934228"/>
          </a:xfrm>
        </p:spPr>
        <p:txBody>
          <a:bodyPr/>
          <a:lstStyle/>
          <a:p>
            <a:r>
              <a:rPr lang="en-US" sz="1600" dirty="0"/>
              <a:t>The restart for offside infractions is an indirect free kicks taken from the spot where the offending player interfered with play, interfered with an opponent or gained advantage by being in that position. </a:t>
            </a:r>
          </a:p>
        </p:txBody>
      </p:sp>
      <p:pic>
        <p:nvPicPr>
          <p:cNvPr id="5" name="Picture 4"/>
          <p:cNvPicPr>
            <a:picLocks noChangeAspect="1"/>
          </p:cNvPicPr>
          <p:nvPr/>
        </p:nvPicPr>
        <p:blipFill>
          <a:blip r:embed="rId3"/>
          <a:stretch>
            <a:fillRect/>
          </a:stretch>
        </p:blipFill>
        <p:spPr>
          <a:xfrm>
            <a:off x="1572084" y="2378203"/>
            <a:ext cx="6515100" cy="3403600"/>
          </a:xfrm>
          <a:prstGeom prst="rect">
            <a:avLst/>
          </a:prstGeom>
        </p:spPr>
      </p:pic>
      <p:sp>
        <p:nvSpPr>
          <p:cNvPr id="6" name="Content Placeholder 2"/>
          <p:cNvSpPr txBox="1">
            <a:spLocks/>
          </p:cNvSpPr>
          <p:nvPr/>
        </p:nvSpPr>
        <p:spPr bwMode="auto">
          <a:xfrm>
            <a:off x="5758666" y="2508976"/>
            <a:ext cx="949248" cy="3083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350" dirty="0"/>
              <a:t>Position A</a:t>
            </a:r>
          </a:p>
        </p:txBody>
      </p:sp>
      <p:sp>
        <p:nvSpPr>
          <p:cNvPr id="7" name="Content Placeholder 2"/>
          <p:cNvSpPr txBox="1">
            <a:spLocks/>
          </p:cNvSpPr>
          <p:nvPr/>
        </p:nvSpPr>
        <p:spPr bwMode="auto">
          <a:xfrm>
            <a:off x="7005936" y="3865652"/>
            <a:ext cx="949248" cy="3083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350" dirty="0"/>
              <a:t>Position B</a:t>
            </a:r>
          </a:p>
        </p:txBody>
      </p:sp>
      <p:sp>
        <p:nvSpPr>
          <p:cNvPr id="8" name="TextBox 7"/>
          <p:cNvSpPr txBox="1"/>
          <p:nvPr/>
        </p:nvSpPr>
        <p:spPr>
          <a:xfrm>
            <a:off x="1836674" y="1143000"/>
            <a:ext cx="5554726" cy="1077218"/>
          </a:xfrm>
          <a:prstGeom prst="rect">
            <a:avLst/>
          </a:prstGeom>
          <a:noFill/>
        </p:spPr>
        <p:txBody>
          <a:bodyPr wrap="none" rtlCol="0">
            <a:spAutoFit/>
          </a:bodyPr>
          <a:lstStyle/>
          <a:p>
            <a:r>
              <a:rPr lang="en-US" sz="3200" dirty="0" smtClean="0"/>
              <a:t>Offside Restarts</a:t>
            </a:r>
            <a:r>
              <a:rPr lang="en-US" sz="3200" dirty="0"/>
              <a:t>:</a:t>
            </a:r>
            <a:br>
              <a:rPr lang="en-US" sz="3200" dirty="0"/>
            </a:br>
            <a:r>
              <a:rPr lang="en-US" sz="3200" dirty="0"/>
              <a:t>Location of Offside Restart </a:t>
            </a:r>
          </a:p>
        </p:txBody>
      </p:sp>
      <p:sp>
        <p:nvSpPr>
          <p:cNvPr id="9"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extLst>
      <p:ext uri="{BB962C8B-B14F-4D97-AF65-F5344CB8AC3E}">
        <p14:creationId xmlns:p14="http://schemas.microsoft.com/office/powerpoint/2010/main" val="43782507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ChangeArrowheads="1"/>
          </p:cNvSpPr>
          <p:nvPr/>
        </p:nvSpPr>
        <p:spPr bwMode="auto">
          <a:xfrm>
            <a:off x="431800" y="2114550"/>
            <a:ext cx="8255000" cy="450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228600" algn="l"/>
                <a:tab pos="2457450" algn="l"/>
              </a:tabLst>
              <a:defRPr sz="3200">
                <a:solidFill>
                  <a:schemeClr val="tx1"/>
                </a:solidFill>
                <a:latin typeface="Times New Roman" panose="02020603050405020304" pitchFamily="18" charset="0"/>
              </a:defRPr>
            </a:lvl1pPr>
            <a:lvl2pPr>
              <a:spcBef>
                <a:spcPct val="20000"/>
              </a:spcBef>
              <a:buChar char="–"/>
              <a:tabLst>
                <a:tab pos="228600" algn="l"/>
                <a:tab pos="2457450" algn="l"/>
              </a:tabLst>
              <a:defRPr sz="2800">
                <a:solidFill>
                  <a:schemeClr val="tx1"/>
                </a:solidFill>
                <a:latin typeface="Times New Roman" panose="02020603050405020304" pitchFamily="18" charset="0"/>
              </a:defRPr>
            </a:lvl2pPr>
            <a:lvl3pPr marL="1143000" indent="-228600">
              <a:spcBef>
                <a:spcPct val="20000"/>
              </a:spcBef>
              <a:buChar char="•"/>
              <a:tabLst>
                <a:tab pos="228600" algn="l"/>
                <a:tab pos="2457450" algn="l"/>
              </a:tabLst>
              <a:defRPr sz="2400">
                <a:solidFill>
                  <a:schemeClr val="tx1"/>
                </a:solidFill>
                <a:latin typeface="Times New Roman" panose="02020603050405020304" pitchFamily="18" charset="0"/>
              </a:defRPr>
            </a:lvl3pPr>
            <a:lvl4pPr marL="1600200" indent="-228600">
              <a:spcBef>
                <a:spcPct val="20000"/>
              </a:spcBef>
              <a:buChar char="–"/>
              <a:tabLst>
                <a:tab pos="228600" algn="l"/>
                <a:tab pos="2457450" algn="l"/>
              </a:tabLst>
              <a:defRPr sz="2000">
                <a:solidFill>
                  <a:schemeClr val="tx1"/>
                </a:solidFill>
                <a:latin typeface="Times New Roman" panose="02020603050405020304" pitchFamily="18" charset="0"/>
              </a:defRPr>
            </a:lvl4pPr>
            <a:lvl5pPr marL="2057400" indent="-228600">
              <a:spcBef>
                <a:spcPct val="20000"/>
              </a:spcBef>
              <a:buChar char="»"/>
              <a:tabLst>
                <a:tab pos="228600" algn="l"/>
                <a:tab pos="245745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228600" algn="l"/>
                <a:tab pos="245745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228600" algn="l"/>
                <a:tab pos="245745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228600" algn="l"/>
                <a:tab pos="245745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228600" algn="l"/>
                <a:tab pos="2457450" algn="l"/>
              </a:tabLst>
              <a:defRPr sz="2000">
                <a:solidFill>
                  <a:schemeClr val="tx1"/>
                </a:solidFill>
                <a:latin typeface="Times New Roman" panose="02020603050405020304" pitchFamily="18" charset="0"/>
              </a:defRPr>
            </a:lvl9pPr>
          </a:lstStyle>
          <a:p>
            <a:pPr>
              <a:spcBef>
                <a:spcPct val="10000"/>
              </a:spcBef>
              <a:spcAft>
                <a:spcPct val="10000"/>
              </a:spcAft>
              <a:buClr>
                <a:srgbClr val="000099"/>
              </a:buClr>
              <a:buSzPct val="125000"/>
              <a:buFont typeface="Symbol" panose="05050102010706020507" pitchFamily="18" charset="2"/>
              <a:buChar char="·"/>
            </a:pPr>
            <a:r>
              <a:rPr lang="en-US" altLang="en-US" sz="1800" b="0" dirty="0"/>
              <a:t>  </a:t>
            </a:r>
            <a:r>
              <a:rPr lang="en-US" altLang="en-US" sz="1600" dirty="0"/>
              <a:t>HIGH SCHOOL</a:t>
            </a:r>
            <a:r>
              <a:rPr lang="en-US" altLang="en-US" sz="1600" b="0" dirty="0"/>
              <a:t>	</a:t>
            </a:r>
            <a:r>
              <a:rPr lang="en-US" altLang="en-US" sz="1600" dirty="0">
                <a:solidFill>
                  <a:srgbClr val="006600"/>
                </a:solidFill>
              </a:rPr>
              <a:t>A PLAYER SHALL NOT</a:t>
            </a:r>
            <a:endParaRPr lang="en-US" altLang="en-US" sz="1600" b="0" dirty="0"/>
          </a:p>
          <a:p>
            <a:pPr>
              <a:spcBef>
                <a:spcPct val="10000"/>
              </a:spcBef>
              <a:spcAft>
                <a:spcPct val="10000"/>
              </a:spcAft>
              <a:buClr>
                <a:srgbClr val="000099"/>
              </a:buClr>
              <a:buSzPct val="125000"/>
              <a:buFont typeface="Symbol" panose="05050102010706020507" pitchFamily="18" charset="2"/>
              <a:buChar char="·"/>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 FIFA</a:t>
            </a:r>
            <a:r>
              <a:rPr lang="en-US" altLang="en-US" sz="1600" b="0" dirty="0"/>
              <a:t>	</a:t>
            </a:r>
            <a:r>
              <a:rPr lang="en-US" altLang="en-US" sz="1600" dirty="0">
                <a:solidFill>
                  <a:srgbClr val="006600"/>
                </a:solidFill>
              </a:rPr>
              <a:t>CARELESS, RECKLESS, EXCESSIVE FORCE</a:t>
            </a:r>
          </a:p>
          <a:p>
            <a:pPr>
              <a:spcBef>
                <a:spcPct val="10000"/>
              </a:spcBef>
              <a:spcAft>
                <a:spcPct val="10000"/>
              </a:spcAft>
              <a:buClr>
                <a:srgbClr val="000099"/>
              </a:buClr>
              <a:buSzPct val="125000"/>
              <a:buFont typeface="Symbol" panose="05050102010706020507" pitchFamily="18" charset="2"/>
              <a:buChar char="·"/>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DEFINES FAIR CHARGE</a:t>
            </a:r>
            <a:endParaRPr lang="en-US" altLang="en-US" sz="1600" b="0" dirty="0"/>
          </a:p>
          <a:p>
            <a:pPr>
              <a:spcBef>
                <a:spcPct val="10000"/>
              </a:spcBef>
              <a:spcAft>
                <a:spcPct val="10000"/>
              </a:spcAft>
              <a:buClr>
                <a:srgbClr val="000099"/>
              </a:buClr>
              <a:buSzPct val="125000"/>
              <a:buFont typeface="Symbol" panose="05050102010706020507" pitchFamily="18" charset="2"/>
              <a:buChar char="·"/>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dirty="0"/>
              <a:t>  VERY PROTECTIVE OF THE GOALKEEPER</a:t>
            </a:r>
            <a:endParaRPr lang="en-US" altLang="en-US" sz="1600" b="0" dirty="0"/>
          </a:p>
          <a:p>
            <a:pPr lvl="1">
              <a:spcBef>
                <a:spcPct val="10000"/>
              </a:spcBef>
              <a:spcAft>
                <a:spcPct val="10000"/>
              </a:spcAft>
              <a:buClr>
                <a:srgbClr val="000066"/>
              </a:buClr>
              <a:buFontTx/>
              <a:buChar char="-"/>
            </a:pPr>
            <a:r>
              <a:rPr lang="en-US" altLang="en-US" sz="1600" b="0" dirty="0"/>
              <a:t> IN POSSESSION  12.4.3</a:t>
            </a:r>
          </a:p>
          <a:p>
            <a:pPr lvl="1">
              <a:spcBef>
                <a:spcPct val="10000"/>
              </a:spcBef>
              <a:spcAft>
                <a:spcPct val="10000"/>
              </a:spcAft>
              <a:buClr>
                <a:srgbClr val="000066"/>
              </a:buClr>
              <a:buFontTx/>
              <a:buChar char="-"/>
            </a:pPr>
            <a:r>
              <a:rPr lang="en-US" altLang="en-US" sz="1600" b="0" dirty="0"/>
              <a:t> DISQUALIFICATION-FLAGRANTLY  12.4.2A</a:t>
            </a:r>
          </a:p>
          <a:p>
            <a:pPr>
              <a:spcBef>
                <a:spcPct val="10000"/>
              </a:spcBef>
              <a:spcAft>
                <a:spcPct val="10000"/>
              </a:spcAft>
              <a:buClr>
                <a:srgbClr val="000099"/>
              </a:buClr>
              <a:buSzPct val="125000"/>
              <a:buFont typeface="Symbol" panose="05050102010706020507" pitchFamily="18" charset="2"/>
              <a:buNone/>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OBSTRUCTION</a:t>
            </a:r>
            <a:endParaRPr lang="en-US" altLang="en-US" sz="1600" b="0" dirty="0"/>
          </a:p>
          <a:p>
            <a:pPr>
              <a:spcBef>
                <a:spcPct val="10000"/>
              </a:spcBef>
              <a:spcAft>
                <a:spcPct val="10000"/>
              </a:spcAft>
              <a:buClr>
                <a:srgbClr val="000099"/>
              </a:buClr>
              <a:buSzPct val="125000"/>
              <a:buFont typeface="Symbol" panose="05050102010706020507" pitchFamily="18" charset="2"/>
              <a:buChar char="·"/>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dirty="0"/>
              <a:t>  DANGEROUS PLAY</a:t>
            </a:r>
            <a:endParaRPr lang="en-US" altLang="en-US" sz="1600" b="0" dirty="0"/>
          </a:p>
          <a:p>
            <a:pPr lvl="1">
              <a:spcBef>
                <a:spcPct val="10000"/>
              </a:spcBef>
              <a:spcAft>
                <a:spcPct val="10000"/>
              </a:spcAft>
              <a:buFontTx/>
              <a:buNone/>
            </a:pPr>
            <a:r>
              <a:rPr lang="en-US" altLang="en-US" sz="1600" b="0" dirty="0"/>
              <a:t>- HIGH SCHOOL	</a:t>
            </a:r>
            <a:r>
              <a:rPr lang="en-US" altLang="en-US" sz="1600" dirty="0">
                <a:solidFill>
                  <a:srgbClr val="006600"/>
                </a:solidFill>
              </a:rPr>
              <a:t>SELF, TEAMMATE, OR OPPONENT</a:t>
            </a:r>
            <a:endParaRPr lang="en-US" altLang="en-US" sz="1600" b="0" dirty="0"/>
          </a:p>
          <a:p>
            <a:pPr lvl="1">
              <a:spcBef>
                <a:spcPct val="10000"/>
              </a:spcBef>
              <a:spcAft>
                <a:spcPct val="10000"/>
              </a:spcAft>
              <a:buFontTx/>
              <a:buNone/>
            </a:pPr>
            <a:r>
              <a:rPr lang="en-US" altLang="en-US" sz="1600" b="0" dirty="0"/>
              <a:t>- FIFA	</a:t>
            </a:r>
            <a:r>
              <a:rPr lang="en-US" altLang="en-US" sz="1600" dirty="0">
                <a:solidFill>
                  <a:srgbClr val="006600"/>
                </a:solidFill>
              </a:rPr>
              <a:t>SELF &amp; OPPONENT</a:t>
            </a:r>
            <a:endParaRPr lang="en-US" altLang="en-US" sz="1800" b="0" dirty="0"/>
          </a:p>
        </p:txBody>
      </p:sp>
      <p:sp>
        <p:nvSpPr>
          <p:cNvPr id="192515" name="Rectangle 4"/>
          <p:cNvSpPr>
            <a:spLocks noChangeArrowheads="1"/>
          </p:cNvSpPr>
          <p:nvPr/>
        </p:nvSpPr>
        <p:spPr bwMode="auto">
          <a:xfrm>
            <a:off x="338138" y="1447800"/>
            <a:ext cx="8432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u="sng" dirty="0">
                <a:solidFill>
                  <a:srgbClr val="0000A0"/>
                </a:solidFill>
                <a:latin typeface="Dutch"/>
              </a:rPr>
              <a:t>RULE 12 - FOULS AND MISCONDUCT</a:t>
            </a:r>
            <a:endParaRPr lang="en-US" altLang="en-US" sz="2400" b="0" i="1" dirty="0">
              <a:solidFill>
                <a:srgbClr val="0000A0"/>
              </a:solidFill>
              <a:latin typeface="Dutch"/>
            </a:endParaRPr>
          </a:p>
        </p:txBody>
      </p:sp>
      <p:sp>
        <p:nvSpPr>
          <p:cNvPr id="109573" name="Line 5"/>
          <p:cNvSpPr>
            <a:spLocks noChangeShapeType="1"/>
          </p:cNvSpPr>
          <p:nvPr/>
        </p:nvSpPr>
        <p:spPr bwMode="auto">
          <a:xfrm>
            <a:off x="4038600" y="2400300"/>
            <a:ext cx="1162050" cy="9525"/>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7"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9570">
                                            <p:txEl>
                                              <p:pRg st="0" end="0"/>
                                            </p:txEl>
                                          </p:spTgt>
                                        </p:tgtEl>
                                        <p:attrNameLst>
                                          <p:attrName>style.visibility</p:attrName>
                                        </p:attrNameLst>
                                      </p:cBhvr>
                                      <p:to>
                                        <p:strVal val="visible"/>
                                      </p:to>
                                    </p:set>
                                    <p:animEffect transition="in" filter="wipe(left)">
                                      <p:cBhvr>
                                        <p:cTn id="7" dur="500"/>
                                        <p:tgtEl>
                                          <p:spTgt spid="109570">
                                            <p:txEl>
                                              <p:pRg st="0" end="0"/>
                                            </p:txEl>
                                          </p:spTgt>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0957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109570">
                                            <p:txEl>
                                              <p:pRg st="2" end="2"/>
                                            </p:txEl>
                                          </p:spTgt>
                                        </p:tgtEl>
                                        <p:attrNameLst>
                                          <p:attrName>style.visibility</p:attrName>
                                        </p:attrNameLst>
                                      </p:cBhvr>
                                      <p:to>
                                        <p:strVal val="visible"/>
                                      </p:to>
                                    </p:set>
                                    <p:animEffect transition="in" filter="wipe(left)">
                                      <p:cBhvr>
                                        <p:cTn id="15" dur="500"/>
                                        <p:tgtEl>
                                          <p:spTgt spid="109570">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109570">
                                            <p:txEl>
                                              <p:pRg st="4" end="4"/>
                                            </p:txEl>
                                          </p:spTgt>
                                        </p:tgtEl>
                                        <p:attrNameLst>
                                          <p:attrName>style.visibility</p:attrName>
                                        </p:attrNameLst>
                                      </p:cBhvr>
                                      <p:to>
                                        <p:strVal val="visible"/>
                                      </p:to>
                                    </p:set>
                                    <p:animEffect transition="in" filter="wipe(left)">
                                      <p:cBhvr>
                                        <p:cTn id="20" dur="500"/>
                                        <p:tgtEl>
                                          <p:spTgt spid="109570">
                                            <p:txEl>
                                              <p:pRg st="4" end="4"/>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109570">
                                            <p:txEl>
                                              <p:pRg st="6" end="6"/>
                                            </p:txEl>
                                          </p:spTgt>
                                        </p:tgtEl>
                                        <p:attrNameLst>
                                          <p:attrName>style.visibility</p:attrName>
                                        </p:attrNameLst>
                                      </p:cBhvr>
                                      <p:to>
                                        <p:strVal val="visible"/>
                                      </p:to>
                                    </p:set>
                                    <p:animEffect transition="in" filter="wipe(left)">
                                      <p:cBhvr>
                                        <p:cTn id="25" dur="500"/>
                                        <p:tgtEl>
                                          <p:spTgt spid="109570">
                                            <p:txEl>
                                              <p:pRg st="6" end="6"/>
                                            </p:txEl>
                                          </p:spTgt>
                                        </p:tgtEl>
                                      </p:cBhvr>
                                    </p:animEffect>
                                  </p:childTnLst>
                                </p:cTn>
                              </p:par>
                            </p:childTnLst>
                          </p:cTn>
                        </p:par>
                        <p:par>
                          <p:cTn id="26" fill="hold" nodeType="afterGroup">
                            <p:stCondLst>
                              <p:cond delay="500"/>
                            </p:stCondLst>
                            <p:childTnLst>
                              <p:par>
                                <p:cTn id="27" presetID="22" presetClass="entr" presetSubtype="8" fill="hold" nodeType="afterEffect">
                                  <p:stCondLst>
                                    <p:cond delay="0"/>
                                  </p:stCondLst>
                                  <p:childTnLst>
                                    <p:set>
                                      <p:cBhvr>
                                        <p:cTn id="28" dur="1" fill="hold">
                                          <p:stCondLst>
                                            <p:cond delay="0"/>
                                          </p:stCondLst>
                                        </p:cTn>
                                        <p:tgtEl>
                                          <p:spTgt spid="109570">
                                            <p:txEl>
                                              <p:pRg st="7" end="7"/>
                                            </p:txEl>
                                          </p:spTgt>
                                        </p:tgtEl>
                                        <p:attrNameLst>
                                          <p:attrName>style.visibility</p:attrName>
                                        </p:attrNameLst>
                                      </p:cBhvr>
                                      <p:to>
                                        <p:strVal val="visible"/>
                                      </p:to>
                                    </p:set>
                                    <p:animEffect transition="in" filter="wipe(left)">
                                      <p:cBhvr>
                                        <p:cTn id="29" dur="500"/>
                                        <p:tgtEl>
                                          <p:spTgt spid="109570">
                                            <p:txEl>
                                              <p:pRg st="7" end="7"/>
                                            </p:txEl>
                                          </p:spTgt>
                                        </p:tgtEl>
                                      </p:cBhvr>
                                    </p:animEffect>
                                  </p:childTnLst>
                                </p:cTn>
                              </p:par>
                            </p:childTnLst>
                          </p:cTn>
                        </p:par>
                        <p:par>
                          <p:cTn id="30" fill="hold" nodeType="afterGroup">
                            <p:stCondLst>
                              <p:cond delay="1000"/>
                            </p:stCondLst>
                            <p:childTnLst>
                              <p:par>
                                <p:cTn id="31" presetID="22" presetClass="entr" presetSubtype="8" fill="hold" nodeType="afterEffect">
                                  <p:stCondLst>
                                    <p:cond delay="0"/>
                                  </p:stCondLst>
                                  <p:childTnLst>
                                    <p:set>
                                      <p:cBhvr>
                                        <p:cTn id="32" dur="1" fill="hold">
                                          <p:stCondLst>
                                            <p:cond delay="0"/>
                                          </p:stCondLst>
                                        </p:cTn>
                                        <p:tgtEl>
                                          <p:spTgt spid="109570">
                                            <p:txEl>
                                              <p:pRg st="8" end="8"/>
                                            </p:txEl>
                                          </p:spTgt>
                                        </p:tgtEl>
                                        <p:attrNameLst>
                                          <p:attrName>style.visibility</p:attrName>
                                        </p:attrNameLst>
                                      </p:cBhvr>
                                      <p:to>
                                        <p:strVal val="visible"/>
                                      </p:to>
                                    </p:set>
                                    <p:animEffect transition="in" filter="wipe(left)">
                                      <p:cBhvr>
                                        <p:cTn id="33" dur="500"/>
                                        <p:tgtEl>
                                          <p:spTgt spid="109570">
                                            <p:txEl>
                                              <p:pRg st="8" end="8"/>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109570">
                                            <p:txEl>
                                              <p:pRg st="10" end="10"/>
                                            </p:txEl>
                                          </p:spTgt>
                                        </p:tgtEl>
                                        <p:attrNameLst>
                                          <p:attrName>style.visibility</p:attrName>
                                        </p:attrNameLst>
                                      </p:cBhvr>
                                      <p:to>
                                        <p:strVal val="visible"/>
                                      </p:to>
                                    </p:set>
                                    <p:animEffect transition="in" filter="wipe(left)">
                                      <p:cBhvr>
                                        <p:cTn id="38" dur="500"/>
                                        <p:tgtEl>
                                          <p:spTgt spid="109570">
                                            <p:txEl>
                                              <p:pRg st="10" end="10"/>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nodeType="clickEffect">
                                  <p:stCondLst>
                                    <p:cond delay="0"/>
                                  </p:stCondLst>
                                  <p:childTnLst>
                                    <p:set>
                                      <p:cBhvr>
                                        <p:cTn id="42" dur="1" fill="hold">
                                          <p:stCondLst>
                                            <p:cond delay="0"/>
                                          </p:stCondLst>
                                        </p:cTn>
                                        <p:tgtEl>
                                          <p:spTgt spid="109570">
                                            <p:txEl>
                                              <p:pRg st="12" end="12"/>
                                            </p:txEl>
                                          </p:spTgt>
                                        </p:tgtEl>
                                        <p:attrNameLst>
                                          <p:attrName>style.visibility</p:attrName>
                                        </p:attrNameLst>
                                      </p:cBhvr>
                                      <p:to>
                                        <p:strVal val="visible"/>
                                      </p:to>
                                    </p:set>
                                    <p:animEffect transition="in" filter="wipe(left)">
                                      <p:cBhvr>
                                        <p:cTn id="43" dur="500"/>
                                        <p:tgtEl>
                                          <p:spTgt spid="109570">
                                            <p:txEl>
                                              <p:pRg st="12" end="12"/>
                                            </p:txEl>
                                          </p:spTgt>
                                        </p:tgtEl>
                                      </p:cBhvr>
                                    </p:animEffect>
                                  </p:childTnLst>
                                </p:cTn>
                              </p:par>
                            </p:childTnLst>
                          </p:cTn>
                        </p:par>
                        <p:par>
                          <p:cTn id="44" fill="hold" nodeType="afterGroup">
                            <p:stCondLst>
                              <p:cond delay="500"/>
                            </p:stCondLst>
                            <p:childTnLst>
                              <p:par>
                                <p:cTn id="45" presetID="22" presetClass="entr" presetSubtype="8" fill="hold" nodeType="afterEffect">
                                  <p:stCondLst>
                                    <p:cond delay="0"/>
                                  </p:stCondLst>
                                  <p:childTnLst>
                                    <p:set>
                                      <p:cBhvr>
                                        <p:cTn id="46" dur="1" fill="hold">
                                          <p:stCondLst>
                                            <p:cond delay="0"/>
                                          </p:stCondLst>
                                        </p:cTn>
                                        <p:tgtEl>
                                          <p:spTgt spid="109570">
                                            <p:txEl>
                                              <p:pRg st="13" end="13"/>
                                            </p:txEl>
                                          </p:spTgt>
                                        </p:tgtEl>
                                        <p:attrNameLst>
                                          <p:attrName>style.visibility</p:attrName>
                                        </p:attrNameLst>
                                      </p:cBhvr>
                                      <p:to>
                                        <p:strVal val="visible"/>
                                      </p:to>
                                    </p:set>
                                    <p:animEffect transition="in" filter="wipe(left)">
                                      <p:cBhvr>
                                        <p:cTn id="47" dur="500"/>
                                        <p:tgtEl>
                                          <p:spTgt spid="109570">
                                            <p:txEl>
                                              <p:pRg st="13" end="13"/>
                                            </p:txEl>
                                          </p:spTgt>
                                        </p:tgtEl>
                                      </p:cBhvr>
                                    </p:animEffect>
                                  </p:childTnLst>
                                </p:cTn>
                              </p:par>
                              <p:par>
                                <p:cTn id="48" presetID="22" presetClass="entr" presetSubtype="8" fill="hold" nodeType="withEffect">
                                  <p:stCondLst>
                                    <p:cond delay="0"/>
                                  </p:stCondLst>
                                  <p:childTnLst>
                                    <p:set>
                                      <p:cBhvr>
                                        <p:cTn id="49" dur="1" fill="hold">
                                          <p:stCondLst>
                                            <p:cond delay="0"/>
                                          </p:stCondLst>
                                        </p:cTn>
                                        <p:tgtEl>
                                          <p:spTgt spid="109570">
                                            <p:txEl>
                                              <p:pRg st="14" end="14"/>
                                            </p:txEl>
                                          </p:spTgt>
                                        </p:tgtEl>
                                        <p:attrNameLst>
                                          <p:attrName>style.visibility</p:attrName>
                                        </p:attrNameLst>
                                      </p:cBhvr>
                                      <p:to>
                                        <p:strVal val="visible"/>
                                      </p:to>
                                    </p:set>
                                    <p:animEffect transition="in" filter="wipe(left)">
                                      <p:cBhvr>
                                        <p:cTn id="50" dur="500"/>
                                        <p:tgtEl>
                                          <p:spTgt spid="109570">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ChangeArrowheads="1"/>
          </p:cNvSpPr>
          <p:nvPr/>
        </p:nvSpPr>
        <p:spPr bwMode="auto">
          <a:xfrm>
            <a:off x="254000" y="2574925"/>
            <a:ext cx="8636000" cy="2997744"/>
          </a:xfrm>
          <a:prstGeom prst="rect">
            <a:avLst/>
          </a:prstGeom>
          <a:noFill/>
          <a:ln w="9525">
            <a:noFill/>
            <a:miter lim="800000"/>
            <a:headEnd/>
            <a:tailEnd/>
          </a:ln>
          <a:effectLst/>
        </p:spPr>
        <p:txBody>
          <a:bodyPr>
            <a:spAutoFit/>
          </a:bodyPr>
          <a:lstStyle/>
          <a:p>
            <a:pPr marL="233363" indent="-233363">
              <a:spcBef>
                <a:spcPct val="10000"/>
              </a:spcBef>
              <a:spcAft>
                <a:spcPct val="10000"/>
              </a:spcAft>
              <a:buClr>
                <a:srgbClr val="000099"/>
              </a:buClr>
              <a:buSzPct val="125000"/>
              <a:buFont typeface="Symbol" pitchFamily="18" charset="2"/>
              <a:buChar char="·"/>
              <a:tabLst>
                <a:tab pos="228600" algn="l"/>
                <a:tab pos="2457450" algn="l"/>
              </a:tabLst>
              <a:defRPr/>
            </a:pPr>
            <a:r>
              <a:rPr lang="en-US" sz="1600" dirty="0" smtClean="0">
                <a:solidFill>
                  <a:schemeClr val="tx1"/>
                </a:solidFill>
                <a:latin typeface="Times New Roman" pitchFamily="18" charset="0"/>
              </a:rPr>
              <a:t>DOGSO – SAME AS FIFA</a:t>
            </a:r>
          </a:p>
          <a:p>
            <a:pPr>
              <a:spcBef>
                <a:spcPct val="10000"/>
              </a:spcBef>
              <a:spcAft>
                <a:spcPct val="10000"/>
              </a:spcAft>
              <a:buClr>
                <a:srgbClr val="000099"/>
              </a:buClr>
              <a:buSzPct val="125000"/>
              <a:tabLst>
                <a:tab pos="228600" algn="l"/>
                <a:tab pos="2457450" algn="l"/>
              </a:tabLst>
              <a:defRPr/>
            </a:pPr>
            <a:endParaRPr lang="en-US" sz="1600" dirty="0" smtClean="0">
              <a:solidFill>
                <a:schemeClr val="tx1"/>
              </a:solidFill>
              <a:latin typeface="Times New Roman" pitchFamily="18" charset="0"/>
            </a:endParaRPr>
          </a:p>
          <a:p>
            <a:pPr marL="233363" indent="-233363">
              <a:spcBef>
                <a:spcPct val="10000"/>
              </a:spcBef>
              <a:spcAft>
                <a:spcPct val="10000"/>
              </a:spcAft>
              <a:buClr>
                <a:srgbClr val="000099"/>
              </a:buClr>
              <a:buSzPct val="125000"/>
              <a:buFont typeface="Symbol" pitchFamily="18" charset="2"/>
              <a:buChar char="·"/>
              <a:tabLst>
                <a:tab pos="228600" algn="l"/>
                <a:tab pos="2457450" algn="l"/>
              </a:tabLst>
              <a:defRPr/>
            </a:pPr>
            <a:r>
              <a:rPr lang="en-US" sz="1600" dirty="0" smtClean="0">
                <a:solidFill>
                  <a:schemeClr val="tx1"/>
                </a:solidFill>
                <a:latin typeface="Times New Roman" pitchFamily="18" charset="0"/>
              </a:rPr>
              <a:t>GOALKEEPER</a:t>
            </a:r>
            <a:endParaRPr lang="en-US" sz="1600" dirty="0">
              <a:solidFill>
                <a:schemeClr val="tx1"/>
              </a:solidFill>
              <a:latin typeface="Times New Roman" pitchFamily="18" charset="0"/>
            </a:endParaRPr>
          </a:p>
          <a:p>
            <a:pPr marL="628650" lvl="1" indent="-169863">
              <a:spcBef>
                <a:spcPct val="10000"/>
              </a:spcBef>
              <a:spcAft>
                <a:spcPct val="10000"/>
              </a:spcAft>
              <a:buClr>
                <a:schemeClr val="tx1"/>
              </a:buClr>
              <a:buFont typeface="Times New Roman" pitchFamily="18" charset="0"/>
              <a:buChar char="-"/>
              <a:tabLst>
                <a:tab pos="228600" algn="l"/>
                <a:tab pos="2457450" algn="l"/>
              </a:tabLst>
              <a:defRPr/>
            </a:pPr>
            <a:r>
              <a:rPr lang="en-US" sz="1600" dirty="0">
                <a:solidFill>
                  <a:schemeClr val="tx1"/>
                </a:solidFill>
                <a:latin typeface="Times New Roman" pitchFamily="18" charset="0"/>
              </a:rPr>
              <a:t>CANNOT CHARGE GOALKEEPER UNLESS:</a:t>
            </a:r>
          </a:p>
          <a:p>
            <a:pPr marL="1085850" lvl="2" indent="-171450">
              <a:spcBef>
                <a:spcPct val="10000"/>
              </a:spcBef>
              <a:spcAft>
                <a:spcPct val="10000"/>
              </a:spcAft>
              <a:buClr>
                <a:schemeClr val="tx1"/>
              </a:buClr>
              <a:buFont typeface="Symbol" pitchFamily="18" charset="2"/>
              <a:buChar char="·"/>
              <a:tabLst>
                <a:tab pos="228600" algn="l"/>
                <a:tab pos="2457450" algn="l"/>
              </a:tabLst>
              <a:defRPr/>
            </a:pPr>
            <a:r>
              <a:rPr lang="en-US" sz="1600" dirty="0">
                <a:solidFill>
                  <a:schemeClr val="tx1"/>
                </a:solidFill>
                <a:latin typeface="Times New Roman" pitchFamily="18" charset="0"/>
              </a:rPr>
              <a:t>HE IS OBSTRUCTING</a:t>
            </a:r>
          </a:p>
          <a:p>
            <a:pPr marL="1085850" lvl="2" indent="-171450">
              <a:spcBef>
                <a:spcPct val="10000"/>
              </a:spcBef>
              <a:spcAft>
                <a:spcPct val="10000"/>
              </a:spcAft>
              <a:buClr>
                <a:schemeClr val="tx1"/>
              </a:buClr>
              <a:buFont typeface="Symbol" pitchFamily="18" charset="2"/>
              <a:buChar char="·"/>
              <a:tabLst>
                <a:tab pos="228600" algn="l"/>
                <a:tab pos="2457450" algn="l"/>
              </a:tabLst>
              <a:defRPr/>
            </a:pPr>
            <a:r>
              <a:rPr lang="en-US" sz="1600" dirty="0">
                <a:solidFill>
                  <a:schemeClr val="tx1"/>
                </a:solidFill>
                <a:latin typeface="Times New Roman" pitchFamily="18" charset="0"/>
              </a:rPr>
              <a:t>HE IS PLAYING AS FIELD PLAYER</a:t>
            </a:r>
          </a:p>
          <a:p>
            <a:pPr marL="233363" indent="-233363">
              <a:spcBef>
                <a:spcPct val="10000"/>
              </a:spcBef>
              <a:spcAft>
                <a:spcPct val="10000"/>
              </a:spcAft>
              <a:buClr>
                <a:srgbClr val="000099"/>
              </a:buClr>
              <a:buSzPct val="125000"/>
              <a:buFont typeface="Symbol" pitchFamily="18" charset="2"/>
              <a:buChar char="·"/>
              <a:tabLst>
                <a:tab pos="228600" algn="l"/>
                <a:tab pos="2457450" algn="l"/>
              </a:tabLst>
              <a:defRPr/>
            </a:pPr>
            <a:endParaRPr lang="en-US" sz="1600" b="0" dirty="0">
              <a:solidFill>
                <a:schemeClr val="tx1"/>
              </a:solidFill>
              <a:latin typeface="Times New Roman" pitchFamily="18" charset="0"/>
            </a:endParaRPr>
          </a:p>
          <a:p>
            <a:pPr marL="233363" indent="-233363">
              <a:spcBef>
                <a:spcPct val="10000"/>
              </a:spcBef>
              <a:spcAft>
                <a:spcPct val="10000"/>
              </a:spcAft>
              <a:buClr>
                <a:srgbClr val="000099"/>
              </a:buClr>
              <a:buSzPct val="125000"/>
              <a:buFont typeface="Symbol" pitchFamily="18" charset="2"/>
              <a:buChar char="·"/>
              <a:tabLst>
                <a:tab pos="228600" algn="l"/>
                <a:tab pos="2457450" algn="l"/>
              </a:tabLst>
              <a:defRPr/>
            </a:pPr>
            <a:r>
              <a:rPr lang="en-US" sz="1600" dirty="0">
                <a:solidFill>
                  <a:schemeClr val="tx1"/>
                </a:solidFill>
                <a:effectLst>
                  <a:outerShdw blurRad="38100" dist="38100" dir="2700000" algn="tl">
                    <a:srgbClr val="C0C0C0"/>
                  </a:outerShdw>
                </a:effectLst>
                <a:latin typeface="Times New Roman" pitchFamily="18" charset="0"/>
              </a:rPr>
              <a:t>NOTIFICATION OF ALL CARDS MUST BE GIVEN TO EACH COACH</a:t>
            </a:r>
            <a:r>
              <a:rPr lang="en-US" sz="1600" b="0" dirty="0">
                <a:solidFill>
                  <a:schemeClr val="tx1"/>
                </a:solidFill>
                <a:latin typeface="Times New Roman" pitchFamily="18" charset="0"/>
              </a:rPr>
              <a:t> </a:t>
            </a:r>
          </a:p>
          <a:p>
            <a:pPr marL="233363" indent="-233363">
              <a:spcBef>
                <a:spcPct val="10000"/>
              </a:spcBef>
              <a:spcAft>
                <a:spcPct val="10000"/>
              </a:spcAft>
              <a:buClr>
                <a:srgbClr val="000099"/>
              </a:buClr>
              <a:buSzPct val="125000"/>
              <a:buFont typeface="Symbol" pitchFamily="18" charset="2"/>
              <a:buChar char="·"/>
              <a:tabLst>
                <a:tab pos="228600" algn="l"/>
                <a:tab pos="2457450" algn="l"/>
              </a:tabLst>
              <a:defRPr/>
            </a:pPr>
            <a:endParaRPr lang="en-US" sz="1600" b="0" dirty="0">
              <a:solidFill>
                <a:schemeClr val="tx1"/>
              </a:solidFill>
              <a:latin typeface="Times New Roman" pitchFamily="18" charset="0"/>
            </a:endParaRPr>
          </a:p>
          <a:p>
            <a:pPr marL="233363" indent="-233363">
              <a:spcBef>
                <a:spcPct val="10000"/>
              </a:spcBef>
              <a:spcAft>
                <a:spcPct val="10000"/>
              </a:spcAft>
              <a:buClr>
                <a:srgbClr val="000099"/>
              </a:buClr>
              <a:buSzPct val="125000"/>
              <a:buFont typeface="Symbol" pitchFamily="18" charset="2"/>
              <a:buChar char="·"/>
              <a:tabLst>
                <a:tab pos="228600" algn="l"/>
                <a:tab pos="2457450" algn="l"/>
              </a:tabLst>
              <a:defRPr/>
            </a:pPr>
            <a:r>
              <a:rPr lang="en-US" sz="1600" dirty="0" smtClean="0">
                <a:solidFill>
                  <a:schemeClr val="tx1"/>
                </a:solidFill>
                <a:latin typeface="Times New Roman" pitchFamily="18" charset="0"/>
              </a:rPr>
              <a:t>  </a:t>
            </a:r>
            <a:r>
              <a:rPr lang="en-US" sz="1600" dirty="0">
                <a:solidFill>
                  <a:schemeClr val="tx1"/>
                </a:solidFill>
                <a:latin typeface="Times New Roman" pitchFamily="18" charset="0"/>
              </a:rPr>
              <a:t>TAUNTING - </a:t>
            </a:r>
            <a:r>
              <a:rPr lang="en-US" sz="1600" dirty="0">
                <a:solidFill>
                  <a:srgbClr val="A50021"/>
                </a:solidFill>
                <a:effectLst>
                  <a:outerShdw blurRad="38100" dist="38100" dir="2700000" algn="tl">
                    <a:srgbClr val="C0C0C0"/>
                  </a:outerShdw>
                </a:effectLst>
                <a:latin typeface="Times New Roman" pitchFamily="18" charset="0"/>
              </a:rPr>
              <a:t>RED</a:t>
            </a:r>
            <a:r>
              <a:rPr lang="en-US" sz="1600" dirty="0">
                <a:solidFill>
                  <a:schemeClr val="tx1"/>
                </a:solidFill>
                <a:latin typeface="Times New Roman" pitchFamily="18" charset="0"/>
              </a:rPr>
              <a:t> CARD OFFENSE</a:t>
            </a:r>
          </a:p>
        </p:txBody>
      </p:sp>
      <p:sp>
        <p:nvSpPr>
          <p:cNvPr id="194563" name="Rectangle 4"/>
          <p:cNvSpPr>
            <a:spLocks noChangeArrowheads="1"/>
          </p:cNvSpPr>
          <p:nvPr/>
        </p:nvSpPr>
        <p:spPr bwMode="auto">
          <a:xfrm>
            <a:off x="349250" y="1524000"/>
            <a:ext cx="8432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12 - FOULS AND MISCONDUCT</a:t>
            </a:r>
            <a:endParaRPr lang="en-US" altLang="en-US" sz="2000" b="0" i="1" dirty="0">
              <a:solidFill>
                <a:srgbClr val="0000A0"/>
              </a:solidFill>
              <a:latin typeface="Dutch"/>
            </a:endParaRP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3666">
                                            <p:txEl>
                                              <p:pRg st="0" end="0"/>
                                            </p:txEl>
                                          </p:spTgt>
                                        </p:tgtEl>
                                        <p:attrNameLst>
                                          <p:attrName>style.visibility</p:attrName>
                                        </p:attrNameLst>
                                      </p:cBhvr>
                                      <p:to>
                                        <p:strVal val="visible"/>
                                      </p:to>
                                    </p:set>
                                    <p:animEffect transition="in" filter="wipe(left)">
                                      <p:cBhvr>
                                        <p:cTn id="7" dur="500"/>
                                        <p:tgtEl>
                                          <p:spTgt spid="1136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3666">
                                            <p:txEl>
                                              <p:pRg st="2" end="2"/>
                                            </p:txEl>
                                          </p:spTgt>
                                        </p:tgtEl>
                                        <p:attrNameLst>
                                          <p:attrName>style.visibility</p:attrName>
                                        </p:attrNameLst>
                                      </p:cBhvr>
                                      <p:to>
                                        <p:strVal val="visible"/>
                                      </p:to>
                                    </p:set>
                                    <p:animEffect transition="in" filter="wipe(left)">
                                      <p:cBhvr>
                                        <p:cTn id="12" dur="500"/>
                                        <p:tgtEl>
                                          <p:spTgt spid="113666">
                                            <p:txEl>
                                              <p:pRg st="2" end="2"/>
                                            </p:txEl>
                                          </p:spTgt>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113666">
                                            <p:txEl>
                                              <p:pRg st="3" end="3"/>
                                            </p:txEl>
                                          </p:spTgt>
                                        </p:tgtEl>
                                        <p:attrNameLst>
                                          <p:attrName>style.visibility</p:attrName>
                                        </p:attrNameLst>
                                      </p:cBhvr>
                                      <p:to>
                                        <p:strVal val="visible"/>
                                      </p:to>
                                    </p:set>
                                    <p:animEffect transition="in" filter="wipe(left)">
                                      <p:cBhvr>
                                        <p:cTn id="16" dur="500"/>
                                        <p:tgtEl>
                                          <p:spTgt spid="113666">
                                            <p:txEl>
                                              <p:pRg st="3" end="3"/>
                                            </p:txEl>
                                          </p:spTgt>
                                        </p:tgtEl>
                                      </p:cBhvr>
                                    </p:animEffect>
                                  </p:childTnLst>
                                </p:cTn>
                              </p:par>
                            </p:childTnLst>
                          </p:cTn>
                        </p:par>
                        <p:par>
                          <p:cTn id="17" fill="hold" nodeType="afterGroup">
                            <p:stCondLst>
                              <p:cond delay="1000"/>
                            </p:stCondLst>
                            <p:childTnLst>
                              <p:par>
                                <p:cTn id="18" presetID="22" presetClass="entr" presetSubtype="8" fill="hold" nodeType="afterEffect">
                                  <p:stCondLst>
                                    <p:cond delay="0"/>
                                  </p:stCondLst>
                                  <p:childTnLst>
                                    <p:set>
                                      <p:cBhvr>
                                        <p:cTn id="19" dur="1" fill="hold">
                                          <p:stCondLst>
                                            <p:cond delay="0"/>
                                          </p:stCondLst>
                                        </p:cTn>
                                        <p:tgtEl>
                                          <p:spTgt spid="113666">
                                            <p:txEl>
                                              <p:pRg st="4" end="4"/>
                                            </p:txEl>
                                          </p:spTgt>
                                        </p:tgtEl>
                                        <p:attrNameLst>
                                          <p:attrName>style.visibility</p:attrName>
                                        </p:attrNameLst>
                                      </p:cBhvr>
                                      <p:to>
                                        <p:strVal val="visible"/>
                                      </p:to>
                                    </p:set>
                                    <p:animEffect transition="in" filter="wipe(left)">
                                      <p:cBhvr>
                                        <p:cTn id="20" dur="500"/>
                                        <p:tgtEl>
                                          <p:spTgt spid="113666">
                                            <p:txEl>
                                              <p:pRg st="4" end="4"/>
                                            </p:txEl>
                                          </p:spTgt>
                                        </p:tgtEl>
                                      </p:cBhvr>
                                    </p:animEffect>
                                  </p:childTnLst>
                                </p:cTn>
                              </p:par>
                            </p:childTnLst>
                          </p:cTn>
                        </p:par>
                        <p:par>
                          <p:cTn id="21" fill="hold" nodeType="afterGroup">
                            <p:stCondLst>
                              <p:cond delay="1500"/>
                            </p:stCondLst>
                            <p:childTnLst>
                              <p:par>
                                <p:cTn id="22" presetID="22" presetClass="entr" presetSubtype="8" fill="hold" nodeType="afterEffect">
                                  <p:stCondLst>
                                    <p:cond delay="0"/>
                                  </p:stCondLst>
                                  <p:childTnLst>
                                    <p:set>
                                      <p:cBhvr>
                                        <p:cTn id="23" dur="1" fill="hold">
                                          <p:stCondLst>
                                            <p:cond delay="0"/>
                                          </p:stCondLst>
                                        </p:cTn>
                                        <p:tgtEl>
                                          <p:spTgt spid="113666">
                                            <p:txEl>
                                              <p:pRg st="5" end="5"/>
                                            </p:txEl>
                                          </p:spTgt>
                                        </p:tgtEl>
                                        <p:attrNameLst>
                                          <p:attrName>style.visibility</p:attrName>
                                        </p:attrNameLst>
                                      </p:cBhvr>
                                      <p:to>
                                        <p:strVal val="visible"/>
                                      </p:to>
                                    </p:set>
                                    <p:animEffect transition="in" filter="wipe(left)">
                                      <p:cBhvr>
                                        <p:cTn id="24" dur="500"/>
                                        <p:tgtEl>
                                          <p:spTgt spid="113666">
                                            <p:txEl>
                                              <p:pRg st="5" end="5"/>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113666">
                                            <p:txEl>
                                              <p:pRg st="7" end="7"/>
                                            </p:txEl>
                                          </p:spTgt>
                                        </p:tgtEl>
                                        <p:attrNameLst>
                                          <p:attrName>style.visibility</p:attrName>
                                        </p:attrNameLst>
                                      </p:cBhvr>
                                      <p:to>
                                        <p:strVal val="visible"/>
                                      </p:to>
                                    </p:set>
                                    <p:animEffect transition="in" filter="wipe(left)">
                                      <p:cBhvr>
                                        <p:cTn id="29" dur="500"/>
                                        <p:tgtEl>
                                          <p:spTgt spid="113666">
                                            <p:txEl>
                                              <p:pRg st="7" end="7"/>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113666">
                                            <p:txEl>
                                              <p:pRg st="9" end="9"/>
                                            </p:txEl>
                                          </p:spTgt>
                                        </p:tgtEl>
                                        <p:attrNameLst>
                                          <p:attrName>style.visibility</p:attrName>
                                        </p:attrNameLst>
                                      </p:cBhvr>
                                      <p:to>
                                        <p:strVal val="visible"/>
                                      </p:to>
                                    </p:set>
                                    <p:animEffect transition="in" filter="wipe(left)">
                                      <p:cBhvr>
                                        <p:cTn id="34" dur="500"/>
                                        <p:tgtEl>
                                          <p:spTgt spid="11366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254000" y="2387600"/>
            <a:ext cx="86360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114300" algn="l"/>
                <a:tab pos="228600" algn="l"/>
                <a:tab pos="628650" algn="l"/>
                <a:tab pos="2457450" algn="l"/>
              </a:tabLst>
              <a:defRPr sz="3200">
                <a:solidFill>
                  <a:schemeClr val="tx1"/>
                </a:solidFill>
                <a:latin typeface="Times New Roman" panose="02020603050405020304" pitchFamily="18" charset="0"/>
              </a:defRPr>
            </a:lvl1pPr>
            <a:lvl2pPr marL="625475" indent="-168275">
              <a:spcBef>
                <a:spcPct val="20000"/>
              </a:spcBef>
              <a:buChar char="–"/>
              <a:tabLst>
                <a:tab pos="114300" algn="l"/>
                <a:tab pos="228600" algn="l"/>
                <a:tab pos="628650" algn="l"/>
                <a:tab pos="2457450" algn="l"/>
              </a:tabLst>
              <a:defRPr sz="2800">
                <a:solidFill>
                  <a:schemeClr val="tx1"/>
                </a:solidFill>
                <a:latin typeface="Times New Roman" panose="02020603050405020304" pitchFamily="18" charset="0"/>
              </a:defRPr>
            </a:lvl2pPr>
            <a:lvl3pPr marL="1143000" indent="-228600">
              <a:spcBef>
                <a:spcPct val="20000"/>
              </a:spcBef>
              <a:buChar char="•"/>
              <a:tabLst>
                <a:tab pos="114300" algn="l"/>
                <a:tab pos="228600" algn="l"/>
                <a:tab pos="628650" algn="l"/>
                <a:tab pos="2457450" algn="l"/>
              </a:tabLst>
              <a:defRPr sz="2400">
                <a:solidFill>
                  <a:schemeClr val="tx1"/>
                </a:solidFill>
                <a:latin typeface="Times New Roman" panose="02020603050405020304" pitchFamily="18" charset="0"/>
              </a:defRPr>
            </a:lvl3pPr>
            <a:lvl4pPr marL="1600200" indent="-228600">
              <a:spcBef>
                <a:spcPct val="20000"/>
              </a:spcBef>
              <a:buChar char="–"/>
              <a:tabLst>
                <a:tab pos="114300" algn="l"/>
                <a:tab pos="228600" algn="l"/>
                <a:tab pos="628650" algn="l"/>
                <a:tab pos="2457450" algn="l"/>
              </a:tabLst>
              <a:defRPr sz="2000">
                <a:solidFill>
                  <a:schemeClr val="tx1"/>
                </a:solidFill>
                <a:latin typeface="Times New Roman" panose="02020603050405020304" pitchFamily="18" charset="0"/>
              </a:defRPr>
            </a:lvl4pPr>
            <a:lvl5pPr marL="2057400" indent="-228600">
              <a:spcBef>
                <a:spcPct val="20000"/>
              </a:spcBef>
              <a:buChar char="»"/>
              <a:tabLst>
                <a:tab pos="114300" algn="l"/>
                <a:tab pos="228600" algn="l"/>
                <a:tab pos="628650" algn="l"/>
                <a:tab pos="245745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14300" algn="l"/>
                <a:tab pos="228600" algn="l"/>
                <a:tab pos="628650" algn="l"/>
                <a:tab pos="245745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14300" algn="l"/>
                <a:tab pos="228600" algn="l"/>
                <a:tab pos="628650" algn="l"/>
                <a:tab pos="245745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14300" algn="l"/>
                <a:tab pos="228600" algn="l"/>
                <a:tab pos="628650" algn="l"/>
                <a:tab pos="245745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14300" algn="l"/>
                <a:tab pos="228600" algn="l"/>
                <a:tab pos="628650" algn="l"/>
                <a:tab pos="2457450" algn="l"/>
              </a:tabLst>
              <a:defRPr sz="2000">
                <a:solidFill>
                  <a:schemeClr val="tx1"/>
                </a:solidFill>
                <a:latin typeface="Times New Roman" panose="02020603050405020304" pitchFamily="18" charset="0"/>
              </a:defRPr>
            </a:lvl9pPr>
          </a:lstStyle>
          <a:p>
            <a:pPr>
              <a:spcBef>
                <a:spcPct val="10000"/>
              </a:spcBef>
              <a:spcAft>
                <a:spcPct val="10000"/>
              </a:spcAft>
              <a:buClr>
                <a:srgbClr val="000099"/>
              </a:buClr>
              <a:buSzPct val="125000"/>
              <a:buFont typeface="Symbol" panose="05050102010706020507" pitchFamily="18" charset="2"/>
              <a:buChar char="·"/>
            </a:pPr>
            <a:r>
              <a:rPr lang="en-US" altLang="en-US" sz="1600" dirty="0"/>
              <a:t>  MISCONDUCT - PLAYERS, COACH, TEAM OFFICIALS</a:t>
            </a:r>
            <a:endParaRPr lang="en-US" altLang="en-US" sz="1600" b="0" dirty="0"/>
          </a:p>
          <a:p>
            <a:pPr lvl="1">
              <a:spcBef>
                <a:spcPct val="10000"/>
              </a:spcBef>
              <a:spcAft>
                <a:spcPct val="10000"/>
              </a:spcAft>
              <a:buClr>
                <a:srgbClr val="000066"/>
              </a:buClr>
              <a:buFontTx/>
              <a:buChar char="-"/>
            </a:pPr>
            <a:r>
              <a:rPr lang="en-US" altLang="en-US" sz="1600" b="0" dirty="0"/>
              <a:t>SIT OUT 1 OR 2 GAME(S)</a:t>
            </a:r>
          </a:p>
          <a:p>
            <a:pPr lvl="1">
              <a:spcBef>
                <a:spcPct val="10000"/>
              </a:spcBef>
              <a:spcAft>
                <a:spcPct val="10000"/>
              </a:spcAft>
              <a:buClr>
                <a:srgbClr val="000066"/>
              </a:buClr>
              <a:buFontTx/>
              <a:buChar char="-"/>
            </a:pPr>
            <a:r>
              <a:rPr lang="en-US" altLang="en-US" sz="1600" b="0" dirty="0"/>
              <a:t>DISQUALIFIED COACH......LEAVE THE AREA OF THE GAME</a:t>
            </a:r>
          </a:p>
          <a:p>
            <a:pPr lvl="1">
              <a:spcBef>
                <a:spcPct val="10000"/>
              </a:spcBef>
              <a:spcAft>
                <a:spcPct val="10000"/>
              </a:spcAft>
              <a:buClr>
                <a:srgbClr val="000066"/>
              </a:buClr>
              <a:buFontTx/>
              <a:buChar char="-"/>
            </a:pPr>
            <a:r>
              <a:rPr lang="en-US" altLang="en-US" sz="1600" b="0" dirty="0"/>
              <a:t>DISQUALIFIED PLAYER...…LEAVE THE FIELD OF PLAY (ONLY SENT AWAY, IF WITH ADULT SUPERVISION)</a:t>
            </a:r>
          </a:p>
          <a:p>
            <a:pPr lvl="1">
              <a:spcBef>
                <a:spcPct val="10000"/>
              </a:spcBef>
              <a:spcAft>
                <a:spcPct val="10000"/>
              </a:spcAft>
              <a:buClr>
                <a:srgbClr val="000066"/>
              </a:buClr>
              <a:buFontTx/>
              <a:buChar char="-"/>
            </a:pPr>
            <a:r>
              <a:rPr lang="en-US" altLang="en-US" sz="1600" b="0" dirty="0"/>
              <a:t>DISQUALIFIED TRAINER….IF ONLY ONE THERE, NEAR ENOUGH TO BE CALLED BACK FOR TREATMENT OF INJURIES</a:t>
            </a:r>
          </a:p>
          <a:p>
            <a:pPr>
              <a:spcBef>
                <a:spcPct val="10000"/>
              </a:spcBef>
              <a:spcAft>
                <a:spcPct val="10000"/>
              </a:spcAft>
              <a:buFontTx/>
              <a:buNone/>
            </a:pPr>
            <a:endParaRPr lang="en-US" altLang="en-US" sz="1600" b="0" dirty="0"/>
          </a:p>
          <a:p>
            <a:pPr>
              <a:spcBef>
                <a:spcPct val="10000"/>
              </a:spcBef>
              <a:spcAft>
                <a:spcPct val="10000"/>
              </a:spcAft>
              <a:buClr>
                <a:srgbClr val="000099"/>
              </a:buClr>
              <a:buSzPct val="125000"/>
              <a:buFont typeface="Symbol" panose="05050102010706020507" pitchFamily="18" charset="2"/>
              <a:buChar char="·"/>
            </a:pPr>
            <a:r>
              <a:rPr lang="en-US" altLang="en-US" sz="1600" b="0" dirty="0"/>
              <a:t>  </a:t>
            </a:r>
            <a:r>
              <a:rPr lang="en-US" altLang="en-US" sz="1600" dirty="0"/>
              <a:t>U.S.L.C. FOR THE BENCH</a:t>
            </a:r>
            <a:r>
              <a:rPr lang="en-US" altLang="en-US" sz="1600" b="0" dirty="0"/>
              <a:t>		</a:t>
            </a:r>
            <a:r>
              <a:rPr lang="en-US" altLang="en-US" sz="1600" dirty="0">
                <a:solidFill>
                  <a:srgbClr val="009800"/>
                </a:solidFill>
                <a:latin typeface="Dutch"/>
              </a:rPr>
              <a:t>IFK</a:t>
            </a:r>
          </a:p>
          <a:p>
            <a:pPr lvl="1">
              <a:spcBef>
                <a:spcPct val="10000"/>
              </a:spcBef>
              <a:spcAft>
                <a:spcPct val="10000"/>
              </a:spcAft>
              <a:buClr>
                <a:schemeClr val="tx1"/>
              </a:buClr>
              <a:buFontTx/>
              <a:buChar char="-"/>
            </a:pPr>
            <a:r>
              <a:rPr lang="en-US" altLang="en-US" sz="1600" b="0" dirty="0"/>
              <a:t>IF YOU DON’T KNOW WHO DID IT THEIR COACH GETS THE CARD</a:t>
            </a:r>
            <a:endParaRPr lang="en-US" altLang="en-US" sz="1600" b="0" dirty="0">
              <a:solidFill>
                <a:srgbClr val="009800"/>
              </a:solidFill>
              <a:latin typeface="Dutch"/>
            </a:endParaRPr>
          </a:p>
        </p:txBody>
      </p:sp>
      <p:sp>
        <p:nvSpPr>
          <p:cNvPr id="198659" name="Rectangle 4"/>
          <p:cNvSpPr>
            <a:spLocks noChangeArrowheads="1"/>
          </p:cNvSpPr>
          <p:nvPr/>
        </p:nvSpPr>
        <p:spPr bwMode="auto">
          <a:xfrm>
            <a:off x="349250" y="1371600"/>
            <a:ext cx="8432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i="1" u="sng" dirty="0">
                <a:solidFill>
                  <a:srgbClr val="0000A0"/>
                </a:solidFill>
                <a:latin typeface="Dutch"/>
              </a:rPr>
              <a:t>RULE 12 - FOULS AND MISCONDUCT</a:t>
            </a:r>
            <a:endParaRPr lang="en-US" altLang="en-US" sz="2000" b="0" i="1" dirty="0">
              <a:solidFill>
                <a:srgbClr val="0000A0"/>
              </a:solidFill>
              <a:latin typeface="Dutch"/>
            </a:endParaRPr>
          </a:p>
        </p:txBody>
      </p:sp>
      <p:sp>
        <p:nvSpPr>
          <p:cNvPr id="6" name="Rectangle 2"/>
          <p:cNvSpPr>
            <a:spLocks noGrp="1" noChangeArrowheads="1"/>
          </p:cNvSpPr>
          <p:nvPr>
            <p:ph type="title"/>
          </p:nvPr>
        </p:nvSpPr>
        <p:spPr>
          <a:xfrm>
            <a:off x="671513" y="152400"/>
            <a:ext cx="7772400" cy="685800"/>
          </a:xfrm>
        </p:spPr>
        <p:txBody>
          <a:bodyPr anchor="t"/>
          <a:lstStyle/>
          <a:p>
            <a:pPr eaLnBrk="1" hangingPunct="1">
              <a:defRPr/>
            </a:pPr>
            <a:r>
              <a:rPr lang="en-US" sz="4000" b="1" dirty="0" smtClean="0">
                <a:solidFill>
                  <a:srgbClr val="000099"/>
                </a:solidFill>
                <a:effectLst>
                  <a:outerShdw blurRad="38100" dist="38100" dir="2700000" algn="tl">
                    <a:srgbClr val="C0C0C0"/>
                  </a:outerShdw>
                </a:effectLst>
              </a:rPr>
              <a:t>FEDERATION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79202">
                                            <p:txEl>
                                              <p:pRg st="0" end="0"/>
                                            </p:txEl>
                                          </p:spTgt>
                                        </p:tgtEl>
                                        <p:attrNameLst>
                                          <p:attrName>style.visibility</p:attrName>
                                        </p:attrNameLst>
                                      </p:cBhvr>
                                      <p:to>
                                        <p:strVal val="visible"/>
                                      </p:to>
                                    </p:set>
                                    <p:animEffect transition="in" filter="wipe(left)">
                                      <p:cBhvr>
                                        <p:cTn id="7" dur="500"/>
                                        <p:tgtEl>
                                          <p:spTgt spid="179202">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79202">
                                            <p:txEl>
                                              <p:pRg st="1" end="1"/>
                                            </p:txEl>
                                          </p:spTgt>
                                        </p:tgtEl>
                                        <p:attrNameLst>
                                          <p:attrName>style.visibility</p:attrName>
                                        </p:attrNameLst>
                                      </p:cBhvr>
                                      <p:to>
                                        <p:strVal val="visible"/>
                                      </p:to>
                                    </p:set>
                                    <p:animEffect transition="in" filter="wipe(left)">
                                      <p:cBhvr>
                                        <p:cTn id="11" dur="500"/>
                                        <p:tgtEl>
                                          <p:spTgt spid="179202">
                                            <p:txEl>
                                              <p:pRg st="1" end="1"/>
                                            </p:txEl>
                                          </p:spTgt>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179202">
                                            <p:txEl>
                                              <p:pRg st="2" end="2"/>
                                            </p:txEl>
                                          </p:spTgt>
                                        </p:tgtEl>
                                        <p:attrNameLst>
                                          <p:attrName>style.visibility</p:attrName>
                                        </p:attrNameLst>
                                      </p:cBhvr>
                                      <p:to>
                                        <p:strVal val="visible"/>
                                      </p:to>
                                    </p:set>
                                    <p:animEffect transition="in" filter="wipe(left)">
                                      <p:cBhvr>
                                        <p:cTn id="15" dur="500"/>
                                        <p:tgtEl>
                                          <p:spTgt spid="179202">
                                            <p:txEl>
                                              <p:pRg st="2" end="2"/>
                                            </p:txEl>
                                          </p:spTgt>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179202">
                                            <p:txEl>
                                              <p:pRg st="3" end="3"/>
                                            </p:txEl>
                                          </p:spTgt>
                                        </p:tgtEl>
                                        <p:attrNameLst>
                                          <p:attrName>style.visibility</p:attrName>
                                        </p:attrNameLst>
                                      </p:cBhvr>
                                      <p:to>
                                        <p:strVal val="visible"/>
                                      </p:to>
                                    </p:set>
                                    <p:animEffect transition="in" filter="wipe(left)">
                                      <p:cBhvr>
                                        <p:cTn id="19" dur="500"/>
                                        <p:tgtEl>
                                          <p:spTgt spid="179202">
                                            <p:txEl>
                                              <p:pRg st="3" end="3"/>
                                            </p:txEl>
                                          </p:spTgt>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179202">
                                            <p:txEl>
                                              <p:pRg st="4" end="4"/>
                                            </p:txEl>
                                          </p:spTgt>
                                        </p:tgtEl>
                                        <p:attrNameLst>
                                          <p:attrName>style.visibility</p:attrName>
                                        </p:attrNameLst>
                                      </p:cBhvr>
                                      <p:to>
                                        <p:strVal val="visible"/>
                                      </p:to>
                                    </p:set>
                                    <p:animEffect transition="in" filter="wipe(left)">
                                      <p:cBhvr>
                                        <p:cTn id="23" dur="500"/>
                                        <p:tgtEl>
                                          <p:spTgt spid="179202">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179202">
                                            <p:txEl>
                                              <p:pRg st="6" end="6"/>
                                            </p:txEl>
                                          </p:spTgt>
                                        </p:tgtEl>
                                        <p:attrNameLst>
                                          <p:attrName>style.visibility</p:attrName>
                                        </p:attrNameLst>
                                      </p:cBhvr>
                                      <p:to>
                                        <p:strVal val="visible"/>
                                      </p:to>
                                    </p:set>
                                    <p:animEffect transition="in" filter="wipe(left)">
                                      <p:cBhvr>
                                        <p:cTn id="28" dur="500"/>
                                        <p:tgtEl>
                                          <p:spTgt spid="179202">
                                            <p:txEl>
                                              <p:pRg st="6" end="6"/>
                                            </p:txEl>
                                          </p:spTgt>
                                        </p:tgtEl>
                                      </p:cBhvr>
                                    </p:animEffect>
                                  </p:childTnLst>
                                </p:cTn>
                              </p:par>
                            </p:childTnLst>
                          </p:cTn>
                        </p:par>
                        <p:par>
                          <p:cTn id="29" fill="hold" nodeType="afterGroup">
                            <p:stCondLst>
                              <p:cond delay="500"/>
                            </p:stCondLst>
                            <p:childTnLst>
                              <p:par>
                                <p:cTn id="30" presetID="22" presetClass="entr" presetSubtype="8" fill="hold" nodeType="afterEffect">
                                  <p:stCondLst>
                                    <p:cond delay="0"/>
                                  </p:stCondLst>
                                  <p:childTnLst>
                                    <p:set>
                                      <p:cBhvr>
                                        <p:cTn id="31" dur="1" fill="hold">
                                          <p:stCondLst>
                                            <p:cond delay="0"/>
                                          </p:stCondLst>
                                        </p:cTn>
                                        <p:tgtEl>
                                          <p:spTgt spid="179202">
                                            <p:txEl>
                                              <p:pRg st="7" end="7"/>
                                            </p:txEl>
                                          </p:spTgt>
                                        </p:tgtEl>
                                        <p:attrNameLst>
                                          <p:attrName>style.visibility</p:attrName>
                                        </p:attrNameLst>
                                      </p:cBhvr>
                                      <p:to>
                                        <p:strVal val="visible"/>
                                      </p:to>
                                    </p:set>
                                    <p:animEffect transition="in" filter="wipe(left)">
                                      <p:cBhvr>
                                        <p:cTn id="32" dur="500"/>
                                        <p:tgtEl>
                                          <p:spTgt spid="17920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rgbClr val="000099"/>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rgbClr val="000099"/>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3700</TotalTime>
  <Words>5338</Words>
  <Application>Microsoft Office PowerPoint</Application>
  <PresentationFormat>On-screen Show (4:3)</PresentationFormat>
  <Paragraphs>1148</Paragraphs>
  <Slides>115</Slides>
  <Notes>111</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115</vt:i4>
      </vt:variant>
    </vt:vector>
  </HeadingPairs>
  <TitlesOfParts>
    <vt:vector size="129" baseType="lpstr">
      <vt:lpstr>Arial</vt:lpstr>
      <vt:lpstr>Arial Black</vt:lpstr>
      <vt:lpstr>Calibri</vt:lpstr>
      <vt:lpstr>Century Schoolbook</vt:lpstr>
      <vt:lpstr>Dutch</vt:lpstr>
      <vt:lpstr>Impact</vt:lpstr>
      <vt:lpstr>News Gothic MT</vt:lpstr>
      <vt:lpstr>Segoe UI Symbol</vt:lpstr>
      <vt:lpstr>Symbol</vt:lpstr>
      <vt:lpstr>Tahoma</vt:lpstr>
      <vt:lpstr>Times New Roman</vt:lpstr>
      <vt:lpstr>Wingdings</vt:lpstr>
      <vt:lpstr>Default Design</vt:lpstr>
      <vt:lpstr>Drawing</vt:lpstr>
      <vt:lpstr>Georgia High School Association</vt:lpstr>
      <vt:lpstr>Georgia High School Association</vt:lpstr>
      <vt:lpstr>Basic Principles</vt:lpstr>
      <vt:lpstr>PowerPoint Presentation</vt:lpstr>
      <vt:lpstr>Responsibilities of Officials</vt:lpstr>
      <vt:lpstr>PowerPoint Presentation</vt:lpstr>
      <vt:lpstr>Equal Authority</vt:lpstr>
      <vt:lpstr>Pre-game Duties</vt:lpstr>
      <vt:lpstr>PowerPoint Presentation</vt:lpstr>
      <vt:lpstr>Making the Call I</vt:lpstr>
      <vt:lpstr>Making the Call II</vt:lpstr>
      <vt:lpstr>NFHS RESTART PROCEDURES</vt:lpstr>
      <vt:lpstr>Making the Call IV</vt:lpstr>
      <vt:lpstr>PowerPoint Presentation</vt:lpstr>
      <vt:lpstr>General Patterns I</vt:lpstr>
      <vt:lpstr>General Patterns II</vt:lpstr>
      <vt:lpstr>General Patterns III</vt:lpstr>
      <vt:lpstr>Making the Call IV</vt:lpstr>
      <vt:lpstr>General Patterns V</vt:lpstr>
      <vt:lpstr>Set Positions</vt:lpstr>
      <vt:lpstr>Start of Play</vt:lpstr>
      <vt:lpstr>PowerPoint Presentation</vt:lpstr>
      <vt:lpstr>PowerPoint Presentation</vt:lpstr>
      <vt:lpstr>PowerPoint Presentation</vt:lpstr>
      <vt:lpstr>PowerPoint Presentation</vt:lpstr>
      <vt:lpstr>PowerPoint Presentation</vt:lpstr>
      <vt:lpstr>N.F. Dual System of Control</vt:lpstr>
      <vt:lpstr>N.F. Dual System of Control</vt:lpstr>
      <vt:lpstr>N.F. Dual System of Control</vt:lpstr>
      <vt:lpstr>N.F. Dual System of Control</vt:lpstr>
      <vt:lpstr>N.F. Dual System of Control</vt:lpstr>
      <vt:lpstr>!!!! Break !!!!</vt:lpstr>
      <vt:lpstr>FEDERATION DIFFERENCES</vt:lpstr>
      <vt:lpstr>FEDERATION DIFFERENCES</vt:lpstr>
      <vt:lpstr>FEDERATION DIFFERENCES</vt:lpstr>
      <vt:lpstr>FEDERATION DIFFERENCES</vt:lpstr>
      <vt:lpstr>FEDERATION DIFFERENCES</vt:lpstr>
      <vt:lpstr>FEDERATION DIFFERENCES</vt:lpstr>
      <vt:lpstr>FEDERATION DIFFERENCES</vt:lpstr>
      <vt:lpstr>FEDERATION DIFFERENCES</vt:lpstr>
      <vt:lpstr>FEDERATION DIFFERENCES</vt:lpstr>
      <vt:lpstr>FEDERATION DIFFERENCES</vt:lpstr>
      <vt:lpstr>FEDERATION DIFFERENCES</vt:lpstr>
      <vt:lpstr>FEDERATION DIFFERENCES</vt:lpstr>
      <vt:lpstr>Substitutions Rule 3-3-2b(1)</vt:lpstr>
      <vt:lpstr>FEDERATION DIFFERENCES</vt:lpstr>
      <vt:lpstr>FEDERATION DIFFERENCES</vt:lpstr>
      <vt:lpstr>Substitutions Rule 3-3-2b(2)</vt:lpstr>
      <vt:lpstr>PowerPoint Presentation</vt:lpstr>
      <vt:lpstr>FEDERATION DIFFERENCES</vt:lpstr>
      <vt:lpstr>FEDERATION DIFFERENCES</vt:lpstr>
      <vt:lpstr>FEDERATION DIFFERENCES</vt:lpstr>
      <vt:lpstr>PowerPoint Presentation</vt:lpstr>
      <vt:lpstr>FEDERATION DIFFERENCES</vt:lpstr>
      <vt:lpstr>FEDERATION DIFFERENCES</vt:lpstr>
      <vt:lpstr>FEDERATION DIFFERENCES</vt:lpstr>
      <vt:lpstr>FEDERATION DIFFERENCES</vt:lpstr>
      <vt:lpstr>FEDERATION DIFFERENCES</vt:lpstr>
      <vt:lpstr>FEDERATION DIFFERENCES</vt:lpstr>
      <vt:lpstr>FEDERATION DIFFERENCES</vt:lpstr>
      <vt:lpstr>PowerPoint Presentation</vt:lpstr>
      <vt:lpstr>PowerPoint Presentation</vt:lpstr>
      <vt:lpstr>FEDERATION DIFFERENCES</vt:lpstr>
      <vt:lpstr>FEDERATION DIFFERENCES</vt:lpstr>
      <vt:lpstr>PowerPoint Presentation</vt:lpstr>
      <vt:lpstr>PowerPoint Presentation</vt:lpstr>
      <vt:lpstr>PowerPoint Presentation</vt:lpstr>
      <vt:lpstr>RULE 4-2-10 (NEW)</vt:lpstr>
      <vt:lpstr>4-2-10:  Other Equipment</vt:lpstr>
      <vt:lpstr>FEDERATION DIFFERENCES</vt:lpstr>
      <vt:lpstr>FEDERATION DIFFERENCES</vt:lpstr>
      <vt:lpstr>FEDERATION DIFFERENCES</vt:lpstr>
      <vt:lpstr>FEDERATION DIFFERENCES</vt:lpstr>
      <vt:lpstr>FEDERATION DIFFERENCES</vt:lpstr>
      <vt:lpstr>Team Member Equipment Check</vt:lpstr>
      <vt:lpstr>FEDERATION DIFFERENCES</vt:lpstr>
      <vt:lpstr>FEDERATION DIFFERENCES</vt:lpstr>
      <vt:lpstr>FEDERATION DIFFERENCES</vt:lpstr>
      <vt:lpstr>FEDERATION DIFFERENCES</vt:lpstr>
      <vt:lpstr>FEDERATION DIFFERENCES</vt:lpstr>
      <vt:lpstr>FEDERATION DIFFERENCES</vt:lpstr>
      <vt:lpstr>NFHS Official Soccer Signals</vt:lpstr>
      <vt:lpstr>NFHS Official Soccer Signals</vt:lpstr>
      <vt:lpstr>FEDERATION DIFFERENCES</vt:lpstr>
      <vt:lpstr>FEDERATION DIFFERENCES</vt:lpstr>
      <vt:lpstr>FEDERATION DIFFERENCES</vt:lpstr>
      <vt:lpstr>PowerPoint Presentation</vt:lpstr>
      <vt:lpstr>FEDERATION DIFFERENCES</vt:lpstr>
      <vt:lpstr>FEDERATION DIFFERENCES</vt:lpstr>
      <vt:lpstr>FEDERATION DIFFERENCES</vt:lpstr>
      <vt:lpstr>FEDERATION DIFFERENCES</vt:lpstr>
      <vt:lpstr>FEDERATION DIFFERENCES</vt:lpstr>
      <vt:lpstr>FEDERATION DIFFERENCES</vt:lpstr>
      <vt:lpstr>FEDERATION DIFFERENCES</vt:lpstr>
      <vt:lpstr>FEDERATION DIFFERENCES</vt:lpstr>
      <vt:lpstr>FEDERATION DIFFERENCES</vt:lpstr>
      <vt:lpstr>FEDERATION DIFFERENCES</vt:lpstr>
      <vt:lpstr>FEDERATION DIFFERENCES</vt:lpstr>
      <vt:lpstr>FEDERATION DIFFERENCES</vt:lpstr>
      <vt:lpstr>FEDERATION DIFFERENCES</vt:lpstr>
      <vt:lpstr>FEDERATION DIFFERENCES</vt:lpstr>
      <vt:lpstr>Rule 13-2-1j (new)</vt:lpstr>
      <vt:lpstr>13-2-1j:  Free Kick:  When Awarded </vt:lpstr>
      <vt:lpstr>Rule 13-2-3</vt:lpstr>
      <vt:lpstr>13-2-3:  Free Kick: When Awarded</vt:lpstr>
      <vt:lpstr>FEDERATION DIFFERENCES</vt:lpstr>
      <vt:lpstr>FEDERATION DIFFERENCES</vt:lpstr>
      <vt:lpstr>Rule 14-1-4  Penalty Kick</vt:lpstr>
      <vt:lpstr>PowerPoint Presentation</vt:lpstr>
      <vt:lpstr>FEDERATION DIFFERENCES</vt:lpstr>
      <vt:lpstr>FEDERATION DIFFERENCES</vt:lpstr>
      <vt:lpstr>FEDERATION DIFFERENCES</vt:lpstr>
      <vt:lpstr>FEDERATION DIFFERENCES</vt:lpstr>
      <vt:lpstr>GHSA Online Clinics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Responsibilities of Officials</dc:title>
  <dc:creator>Tom Frazee</dc:creator>
  <cp:lastModifiedBy>Thomas Frazee</cp:lastModifiedBy>
  <cp:revision>221</cp:revision>
  <dcterms:created xsi:type="dcterms:W3CDTF">2006-02-21T01:31:36Z</dcterms:created>
  <dcterms:modified xsi:type="dcterms:W3CDTF">2019-01-13T17:09:18Z</dcterms:modified>
</cp:coreProperties>
</file>